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Lst>
  <p:sldIdLst>
    <p:sldId id="256" r:id="rId3"/>
    <p:sldId id="264" r:id="rId4"/>
    <p:sldId id="263" r:id="rId5"/>
    <p:sldId id="265" r:id="rId6"/>
    <p:sldId id="266" r:id="rId7"/>
    <p:sldId id="267" r:id="rId8"/>
    <p:sldId id="257" r:id="rId9"/>
    <p:sldId id="258" r:id="rId10"/>
    <p:sldId id="259" r:id="rId11"/>
    <p:sldId id="260" r:id="rId12"/>
    <p:sldId id="261" r:id="rId13"/>
    <p:sldId id="262" r:id="rId14"/>
  </p:sldIdLst>
  <p:sldSz cx="12192000" cy="6858000"/>
  <p:notesSz cx="6858000" cy="9144000"/>
  <p:defaultText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1E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ECCB52-CC7B-4E43-A27F-BC0AF76C0CFB}" v="3" dt="2025-01-10T01:48:45.2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48"/>
  </p:normalViewPr>
  <p:slideViewPr>
    <p:cSldViewPr snapToGrid="0" snapToObjects="1">
      <p:cViewPr varScale="1">
        <p:scale>
          <a:sx n="117" d="100"/>
          <a:sy n="117" d="100"/>
        </p:scale>
        <p:origin x="264"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Danvy" userId="8ce8db2b-cc69-4e0b-8214-bdfd38de8249" providerId="ADAL" clId="{1EE13C69-6637-CA44-A91F-BDA2F2D34B32}"/>
    <pc:docChg chg="undo custSel modSld">
      <pc:chgData name="Alex Danvy" userId="8ce8db2b-cc69-4e0b-8214-bdfd38de8249" providerId="ADAL" clId="{1EE13C69-6637-CA44-A91F-BDA2F2D34B32}" dt="2022-07-10T05:29:32.195" v="598" actId="20577"/>
      <pc:docMkLst>
        <pc:docMk/>
      </pc:docMkLst>
      <pc:sldChg chg="modSp mod">
        <pc:chgData name="Alex Danvy" userId="8ce8db2b-cc69-4e0b-8214-bdfd38de8249" providerId="ADAL" clId="{1EE13C69-6637-CA44-A91F-BDA2F2D34B32}" dt="2022-07-10T05:29:32.195" v="598" actId="20577"/>
        <pc:sldMkLst>
          <pc:docMk/>
          <pc:sldMk cId="1889697412" sldId="256"/>
        </pc:sldMkLst>
      </pc:sldChg>
      <pc:sldChg chg="modSp mod modClrScheme chgLayout">
        <pc:chgData name="Alex Danvy" userId="8ce8db2b-cc69-4e0b-8214-bdfd38de8249" providerId="ADAL" clId="{1EE13C69-6637-CA44-A91F-BDA2F2D34B32}" dt="2022-07-10T05:27:06.883" v="558" actId="700"/>
        <pc:sldMkLst>
          <pc:docMk/>
          <pc:sldMk cId="3572989305" sldId="257"/>
        </pc:sldMkLst>
      </pc:sldChg>
      <pc:sldChg chg="modSp mod modClrScheme chgLayout">
        <pc:chgData name="Alex Danvy" userId="8ce8db2b-cc69-4e0b-8214-bdfd38de8249" providerId="ADAL" clId="{1EE13C69-6637-CA44-A91F-BDA2F2D34B32}" dt="2022-07-10T05:19:48.416" v="17" actId="692"/>
        <pc:sldMkLst>
          <pc:docMk/>
          <pc:sldMk cId="1177629239" sldId="258"/>
        </pc:sldMkLst>
      </pc:sldChg>
      <pc:sldChg chg="modSp mod modClrScheme chgLayout">
        <pc:chgData name="Alex Danvy" userId="8ce8db2b-cc69-4e0b-8214-bdfd38de8249" providerId="ADAL" clId="{1EE13C69-6637-CA44-A91F-BDA2F2D34B32}" dt="2022-07-10T05:21:30.619" v="26" actId="692"/>
        <pc:sldMkLst>
          <pc:docMk/>
          <pc:sldMk cId="3346721945" sldId="259"/>
        </pc:sldMkLst>
      </pc:sldChg>
      <pc:sldChg chg="modSp mod modClrScheme chgLayout">
        <pc:chgData name="Alex Danvy" userId="8ce8db2b-cc69-4e0b-8214-bdfd38de8249" providerId="ADAL" clId="{1EE13C69-6637-CA44-A91F-BDA2F2D34B32}" dt="2022-07-10T05:24:15.341" v="539" actId="207"/>
        <pc:sldMkLst>
          <pc:docMk/>
          <pc:sldMk cId="2985042890" sldId="260"/>
        </pc:sldMkLst>
      </pc:sldChg>
      <pc:sldChg chg="modSp mod modClrScheme chgLayout">
        <pc:chgData name="Alex Danvy" userId="8ce8db2b-cc69-4e0b-8214-bdfd38de8249" providerId="ADAL" clId="{1EE13C69-6637-CA44-A91F-BDA2F2D34B32}" dt="2022-07-10T05:26:25.410" v="553" actId="403"/>
        <pc:sldMkLst>
          <pc:docMk/>
          <pc:sldMk cId="3549633467" sldId="261"/>
        </pc:sldMkLst>
      </pc:sldChg>
      <pc:sldChg chg="modSp mod modClrScheme chgLayout">
        <pc:chgData name="Alex Danvy" userId="8ce8db2b-cc69-4e0b-8214-bdfd38de8249" providerId="ADAL" clId="{1EE13C69-6637-CA44-A91F-BDA2F2D34B32}" dt="2022-07-10T05:17:25.236" v="1" actId="700"/>
        <pc:sldMkLst>
          <pc:docMk/>
          <pc:sldMk cId="18233654" sldId="263"/>
        </pc:sldMkLst>
      </pc:sldChg>
      <pc:sldChg chg="modSp mod modClrScheme chgLayout">
        <pc:chgData name="Alex Danvy" userId="8ce8db2b-cc69-4e0b-8214-bdfd38de8249" providerId="ADAL" clId="{1EE13C69-6637-CA44-A91F-BDA2F2D34B32}" dt="2022-07-10T05:17:15.547" v="0" actId="700"/>
        <pc:sldMkLst>
          <pc:docMk/>
          <pc:sldMk cId="4236769809" sldId="264"/>
        </pc:sldMkLst>
      </pc:sldChg>
      <pc:sldChg chg="modSp mod modClrScheme chgLayout">
        <pc:chgData name="Alex Danvy" userId="8ce8db2b-cc69-4e0b-8214-bdfd38de8249" providerId="ADAL" clId="{1EE13C69-6637-CA44-A91F-BDA2F2D34B32}" dt="2022-07-10T05:17:32.437" v="2" actId="700"/>
        <pc:sldMkLst>
          <pc:docMk/>
          <pc:sldMk cId="1963664284" sldId="265"/>
        </pc:sldMkLst>
      </pc:sldChg>
      <pc:sldChg chg="modSp mod modClrScheme chgLayout">
        <pc:chgData name="Alex Danvy" userId="8ce8db2b-cc69-4e0b-8214-bdfd38de8249" providerId="ADAL" clId="{1EE13C69-6637-CA44-A91F-BDA2F2D34B32}" dt="2022-07-10T05:17:38.769" v="3" actId="700"/>
        <pc:sldMkLst>
          <pc:docMk/>
          <pc:sldMk cId="3971578524" sldId="266"/>
        </pc:sldMkLst>
      </pc:sldChg>
    </pc:docChg>
  </pc:docChgLst>
  <pc:docChgLst>
    <pc:chgData name="Alex Danvy" userId="8ce8db2b-cc69-4e0b-8214-bdfd38de8249" providerId="ADAL" clId="{E8ECCB52-CC7B-4E43-A27F-BC0AF76C0CFB}"/>
    <pc:docChg chg="undo custSel addSld modSld sldOrd">
      <pc:chgData name="Alex Danvy" userId="8ce8db2b-cc69-4e0b-8214-bdfd38de8249" providerId="ADAL" clId="{E8ECCB52-CC7B-4E43-A27F-BC0AF76C0CFB}" dt="2025-01-10T01:49:49.593" v="228" actId="20578"/>
      <pc:docMkLst>
        <pc:docMk/>
      </pc:docMkLst>
      <pc:sldChg chg="modSp mod ord">
        <pc:chgData name="Alex Danvy" userId="8ce8db2b-cc69-4e0b-8214-bdfd38de8249" providerId="ADAL" clId="{E8ECCB52-CC7B-4E43-A27F-BC0AF76C0CFB}" dt="2025-01-10T01:49:49.593" v="228" actId="20578"/>
        <pc:sldMkLst>
          <pc:docMk/>
          <pc:sldMk cId="3572989305" sldId="257"/>
        </pc:sldMkLst>
        <pc:spChg chg="mod">
          <ac:chgData name="Alex Danvy" userId="8ce8db2b-cc69-4e0b-8214-bdfd38de8249" providerId="ADAL" clId="{E8ECCB52-CC7B-4E43-A27F-BC0AF76C0CFB}" dt="2025-01-09T16:23:30.145" v="17" actId="20577"/>
          <ac:spMkLst>
            <pc:docMk/>
            <pc:sldMk cId="3572989305" sldId="257"/>
            <ac:spMk id="2" creationId="{130F8C8E-505B-0570-1203-A2C304C1CF82}"/>
          </ac:spMkLst>
        </pc:spChg>
        <pc:spChg chg="mod">
          <ac:chgData name="Alex Danvy" userId="8ce8db2b-cc69-4e0b-8214-bdfd38de8249" providerId="ADAL" clId="{E8ECCB52-CC7B-4E43-A27F-BC0AF76C0CFB}" dt="2025-01-10T01:43:13.374" v="123" actId="20577"/>
          <ac:spMkLst>
            <pc:docMk/>
            <pc:sldMk cId="3572989305" sldId="257"/>
            <ac:spMk id="3" creationId="{646BE5EC-B14E-435A-4AFA-CA20826C68B4}"/>
          </ac:spMkLst>
        </pc:spChg>
        <pc:spChg chg="mod">
          <ac:chgData name="Alex Danvy" userId="8ce8db2b-cc69-4e0b-8214-bdfd38de8249" providerId="ADAL" clId="{E8ECCB52-CC7B-4E43-A27F-BC0AF76C0CFB}" dt="2025-01-10T01:45:08.230" v="182" actId="20577"/>
          <ac:spMkLst>
            <pc:docMk/>
            <pc:sldMk cId="3572989305" sldId="257"/>
            <ac:spMk id="6" creationId="{52DA31FB-689C-2797-3B93-09F33E7841DB}"/>
          </ac:spMkLst>
        </pc:spChg>
        <pc:spChg chg="mod">
          <ac:chgData name="Alex Danvy" userId="8ce8db2b-cc69-4e0b-8214-bdfd38de8249" providerId="ADAL" clId="{E8ECCB52-CC7B-4E43-A27F-BC0AF76C0CFB}" dt="2025-01-10T01:45:04.381" v="180" actId="20577"/>
          <ac:spMkLst>
            <pc:docMk/>
            <pc:sldMk cId="3572989305" sldId="257"/>
            <ac:spMk id="7" creationId="{C8185C3A-9A6D-51CD-1AAB-A1CD639DF8C5}"/>
          </ac:spMkLst>
        </pc:spChg>
        <pc:grpChg chg="mod">
          <ac:chgData name="Alex Danvy" userId="8ce8db2b-cc69-4e0b-8214-bdfd38de8249" providerId="ADAL" clId="{E8ECCB52-CC7B-4E43-A27F-BC0AF76C0CFB}" dt="2025-01-10T01:42:55.209" v="117" actId="1076"/>
          <ac:grpSpMkLst>
            <pc:docMk/>
            <pc:sldMk cId="3572989305" sldId="257"/>
            <ac:grpSpMk id="8" creationId="{B6A18F04-7182-95C9-30C9-A856B258C286}"/>
          </ac:grpSpMkLst>
        </pc:grpChg>
        <pc:grpChg chg="mod">
          <ac:chgData name="Alex Danvy" userId="8ce8db2b-cc69-4e0b-8214-bdfd38de8249" providerId="ADAL" clId="{E8ECCB52-CC7B-4E43-A27F-BC0AF76C0CFB}" dt="2025-01-10T01:42:46.690" v="116" actId="1076"/>
          <ac:grpSpMkLst>
            <pc:docMk/>
            <pc:sldMk cId="3572989305" sldId="257"/>
            <ac:grpSpMk id="9" creationId="{BAECA80F-4616-8487-FCD5-87B92A6FD540}"/>
          </ac:grpSpMkLst>
        </pc:grpChg>
        <pc:picChg chg="mod">
          <ac:chgData name="Alex Danvy" userId="8ce8db2b-cc69-4e0b-8214-bdfd38de8249" providerId="ADAL" clId="{E8ECCB52-CC7B-4E43-A27F-BC0AF76C0CFB}" dt="2025-01-10T01:42:15.913" v="114" actId="1076"/>
          <ac:picMkLst>
            <pc:docMk/>
            <pc:sldMk cId="3572989305" sldId="257"/>
            <ac:picMk id="4" creationId="{E29F90AB-064F-9E15-DDD6-C55E968035D8}"/>
          </ac:picMkLst>
        </pc:picChg>
      </pc:sldChg>
      <pc:sldChg chg="addSp modSp mod">
        <pc:chgData name="Alex Danvy" userId="8ce8db2b-cc69-4e0b-8214-bdfd38de8249" providerId="ADAL" clId="{E8ECCB52-CC7B-4E43-A27F-BC0AF76C0CFB}" dt="2025-01-10T01:45:30.789" v="192" actId="1076"/>
        <pc:sldMkLst>
          <pc:docMk/>
          <pc:sldMk cId="1177629239" sldId="258"/>
        </pc:sldMkLst>
        <pc:spChg chg="mod">
          <ac:chgData name="Alex Danvy" userId="8ce8db2b-cc69-4e0b-8214-bdfd38de8249" providerId="ADAL" clId="{E8ECCB52-CC7B-4E43-A27F-BC0AF76C0CFB}" dt="2025-01-10T01:44:34.600" v="178" actId="20577"/>
          <ac:spMkLst>
            <pc:docMk/>
            <pc:sldMk cId="1177629239" sldId="258"/>
            <ac:spMk id="3" creationId="{646BE5EC-B14E-435A-4AFA-CA20826C68B4}"/>
          </ac:spMkLst>
        </pc:spChg>
        <pc:spChg chg="add mod">
          <ac:chgData name="Alex Danvy" userId="8ce8db2b-cc69-4e0b-8214-bdfd38de8249" providerId="ADAL" clId="{E8ECCB52-CC7B-4E43-A27F-BC0AF76C0CFB}" dt="2025-01-10T01:45:30.789" v="192" actId="1076"/>
          <ac:spMkLst>
            <pc:docMk/>
            <pc:sldMk cId="1177629239" sldId="258"/>
            <ac:spMk id="5" creationId="{A558B84C-2259-CAD8-4E24-3E726997A21A}"/>
          </ac:spMkLst>
        </pc:spChg>
      </pc:sldChg>
      <pc:sldChg chg="modSp mod">
        <pc:chgData name="Alex Danvy" userId="8ce8db2b-cc69-4e0b-8214-bdfd38de8249" providerId="ADAL" clId="{E8ECCB52-CC7B-4E43-A27F-BC0AF76C0CFB}" dt="2025-01-09T16:27:08.505" v="112" actId="20577"/>
        <pc:sldMkLst>
          <pc:docMk/>
          <pc:sldMk cId="3170992133" sldId="262"/>
        </pc:sldMkLst>
        <pc:spChg chg="mod">
          <ac:chgData name="Alex Danvy" userId="8ce8db2b-cc69-4e0b-8214-bdfd38de8249" providerId="ADAL" clId="{E8ECCB52-CC7B-4E43-A27F-BC0AF76C0CFB}" dt="2025-01-09T16:27:08.505" v="112" actId="20577"/>
          <ac:spMkLst>
            <pc:docMk/>
            <pc:sldMk cId="3170992133" sldId="262"/>
            <ac:spMk id="4" creationId="{F7544499-6AFF-9DB3-F89C-475AEEBA8C46}"/>
          </ac:spMkLst>
        </pc:spChg>
      </pc:sldChg>
      <pc:sldChg chg="addSp delSp modSp add mod">
        <pc:chgData name="Alex Danvy" userId="8ce8db2b-cc69-4e0b-8214-bdfd38de8249" providerId="ADAL" clId="{E8ECCB52-CC7B-4E43-A27F-BC0AF76C0CFB}" dt="2025-01-10T01:49:24.711" v="227" actId="20577"/>
        <pc:sldMkLst>
          <pc:docMk/>
          <pc:sldMk cId="1252561422" sldId="267"/>
        </pc:sldMkLst>
        <pc:spChg chg="mod">
          <ac:chgData name="Alex Danvy" userId="8ce8db2b-cc69-4e0b-8214-bdfd38de8249" providerId="ADAL" clId="{E8ECCB52-CC7B-4E43-A27F-BC0AF76C0CFB}" dt="2025-01-10T01:48:00.262" v="203" actId="20577"/>
          <ac:spMkLst>
            <pc:docMk/>
            <pc:sldMk cId="1252561422" sldId="267"/>
            <ac:spMk id="2" creationId="{A3953D2C-0068-84C2-F388-BF4B965745FC}"/>
          </ac:spMkLst>
        </pc:spChg>
        <pc:spChg chg="mod">
          <ac:chgData name="Alex Danvy" userId="8ce8db2b-cc69-4e0b-8214-bdfd38de8249" providerId="ADAL" clId="{E8ECCB52-CC7B-4E43-A27F-BC0AF76C0CFB}" dt="2025-01-10T01:49:24.711" v="227" actId="20577"/>
          <ac:spMkLst>
            <pc:docMk/>
            <pc:sldMk cId="1252561422" sldId="267"/>
            <ac:spMk id="3" creationId="{876D97F2-C1C3-3467-68F6-F7FCEDF18054}"/>
          </ac:spMkLst>
        </pc:spChg>
        <pc:spChg chg="del topLvl">
          <ac:chgData name="Alex Danvy" userId="8ce8db2b-cc69-4e0b-8214-bdfd38de8249" providerId="ADAL" clId="{E8ECCB52-CC7B-4E43-A27F-BC0AF76C0CFB}" dt="2025-01-10T01:48:14.165" v="205" actId="478"/>
          <ac:spMkLst>
            <pc:docMk/>
            <pc:sldMk cId="1252561422" sldId="267"/>
            <ac:spMk id="7" creationId="{4C64CF81-9F80-7AED-7D83-88F05CE4A491}"/>
          </ac:spMkLst>
        </pc:spChg>
        <pc:spChg chg="mod">
          <ac:chgData name="Alex Danvy" userId="8ce8db2b-cc69-4e0b-8214-bdfd38de8249" providerId="ADAL" clId="{E8ECCB52-CC7B-4E43-A27F-BC0AF76C0CFB}" dt="2025-01-10T01:48:45.283" v="206"/>
          <ac:spMkLst>
            <pc:docMk/>
            <pc:sldMk cId="1252561422" sldId="267"/>
            <ac:spMk id="11" creationId="{26DA18F0-3FE1-FCFF-58A2-D3EFD0C4CA60}"/>
          </ac:spMkLst>
        </pc:spChg>
        <pc:spChg chg="del mod">
          <ac:chgData name="Alex Danvy" userId="8ce8db2b-cc69-4e0b-8214-bdfd38de8249" providerId="ADAL" clId="{E8ECCB52-CC7B-4E43-A27F-BC0AF76C0CFB}" dt="2025-01-10T01:49:10.793" v="210" actId="478"/>
          <ac:spMkLst>
            <pc:docMk/>
            <pc:sldMk cId="1252561422" sldId="267"/>
            <ac:spMk id="13" creationId="{4967C037-66CD-EA5B-B01D-BF93019099B8}"/>
          </ac:spMkLst>
        </pc:spChg>
        <pc:grpChg chg="del">
          <ac:chgData name="Alex Danvy" userId="8ce8db2b-cc69-4e0b-8214-bdfd38de8249" providerId="ADAL" clId="{E8ECCB52-CC7B-4E43-A27F-BC0AF76C0CFB}" dt="2025-01-10T01:49:14.427" v="211" actId="478"/>
          <ac:grpSpMkLst>
            <pc:docMk/>
            <pc:sldMk cId="1252561422" sldId="267"/>
            <ac:grpSpMk id="8" creationId="{4B2BBFED-2AA4-2B04-5FBC-B21FC3243D8E}"/>
          </ac:grpSpMkLst>
        </pc:grpChg>
        <pc:grpChg chg="del">
          <ac:chgData name="Alex Danvy" userId="8ce8db2b-cc69-4e0b-8214-bdfd38de8249" providerId="ADAL" clId="{E8ECCB52-CC7B-4E43-A27F-BC0AF76C0CFB}" dt="2025-01-10T01:48:14.165" v="205" actId="478"/>
          <ac:grpSpMkLst>
            <pc:docMk/>
            <pc:sldMk cId="1252561422" sldId="267"/>
            <ac:grpSpMk id="9" creationId="{C5809A68-8620-C7DF-8F9E-62BD0AE710C2}"/>
          </ac:grpSpMkLst>
        </pc:grpChg>
        <pc:grpChg chg="add del mod">
          <ac:chgData name="Alex Danvy" userId="8ce8db2b-cc69-4e0b-8214-bdfd38de8249" providerId="ADAL" clId="{E8ECCB52-CC7B-4E43-A27F-BC0AF76C0CFB}" dt="2025-01-10T01:49:05.632" v="209" actId="478"/>
          <ac:grpSpMkLst>
            <pc:docMk/>
            <pc:sldMk cId="1252561422" sldId="267"/>
            <ac:grpSpMk id="10" creationId="{DDE999C4-1FC1-3DC5-5151-D44047387C6A}"/>
          </ac:grpSpMkLst>
        </pc:grpChg>
        <pc:picChg chg="topLvl">
          <ac:chgData name="Alex Danvy" userId="8ce8db2b-cc69-4e0b-8214-bdfd38de8249" providerId="ADAL" clId="{E8ECCB52-CC7B-4E43-A27F-BC0AF76C0CFB}" dt="2025-01-10T01:48:14.165" v="205" actId="478"/>
          <ac:picMkLst>
            <pc:docMk/>
            <pc:sldMk cId="1252561422" sldId="267"/>
            <ac:picMk id="5" creationId="{BFB47BE3-6B7E-3BAD-400C-F7DE59E3310B}"/>
          </ac:picMkLst>
        </pc:picChg>
        <pc:picChg chg="mod">
          <ac:chgData name="Alex Danvy" userId="8ce8db2b-cc69-4e0b-8214-bdfd38de8249" providerId="ADAL" clId="{E8ECCB52-CC7B-4E43-A27F-BC0AF76C0CFB}" dt="2025-01-10T01:48:45.283" v="206"/>
          <ac:picMkLst>
            <pc:docMk/>
            <pc:sldMk cId="1252561422" sldId="267"/>
            <ac:picMk id="12" creationId="{9451BAF1-C0FB-8EEF-812B-A26760DF64D2}"/>
          </ac:picMkLst>
        </pc:picChg>
      </pc:sldChg>
    </pc:docChg>
  </pc:docChgLst>
  <pc:docChgLst>
    <pc:chgData name="Alex Danvy" userId="6da12b50c031529f" providerId="LiveId" clId="{31A9E252-D5DB-8543-A857-83EE5C0CE7BA}"/>
    <pc:docChg chg="undo custSel addSld modSld sldOrd addMainMaster modMainMaster">
      <pc:chgData name="Alex Danvy" userId="6da12b50c031529f" providerId="LiveId" clId="{31A9E252-D5DB-8543-A857-83EE5C0CE7BA}" dt="2022-07-10T04:24:04.057" v="1793" actId="5793"/>
      <pc:docMkLst>
        <pc:docMk/>
      </pc:docMkLst>
      <pc:sldChg chg="addSp delSp modSp mod">
        <pc:chgData name="Alex Danvy" userId="6da12b50c031529f" providerId="LiveId" clId="{31A9E252-D5DB-8543-A857-83EE5C0CE7BA}" dt="2022-07-10T01:44:41.339" v="169" actId="478"/>
        <pc:sldMkLst>
          <pc:docMk/>
          <pc:sldMk cId="1889697412" sldId="256"/>
        </pc:sldMkLst>
      </pc:sldChg>
      <pc:sldChg chg="addSp modSp new mod">
        <pc:chgData name="Alex Danvy" userId="6da12b50c031529f" providerId="LiveId" clId="{31A9E252-D5DB-8543-A857-83EE5C0CE7BA}" dt="2022-07-10T02:51:15.357" v="1441" actId="404"/>
        <pc:sldMkLst>
          <pc:docMk/>
          <pc:sldMk cId="3572989305" sldId="257"/>
        </pc:sldMkLst>
      </pc:sldChg>
      <pc:sldChg chg="addSp delSp modSp add mod">
        <pc:chgData name="Alex Danvy" userId="6da12b50c031529f" providerId="LiveId" clId="{31A9E252-D5DB-8543-A857-83EE5C0CE7BA}" dt="2022-07-10T04:00:58.179" v="1600" actId="207"/>
        <pc:sldMkLst>
          <pc:docMk/>
          <pc:sldMk cId="1177629239" sldId="258"/>
        </pc:sldMkLst>
      </pc:sldChg>
      <pc:sldChg chg="addSp delSp modSp new mod modClrScheme chgLayout">
        <pc:chgData name="Alex Danvy" userId="6da12b50c031529f" providerId="LiveId" clId="{31A9E252-D5DB-8543-A857-83EE5C0CE7BA}" dt="2022-07-10T02:20:41.585" v="769" actId="20577"/>
        <pc:sldMkLst>
          <pc:docMk/>
          <pc:sldMk cId="3346721945" sldId="259"/>
        </pc:sldMkLst>
      </pc:sldChg>
      <pc:sldChg chg="addSp delSp modSp new mod">
        <pc:chgData name="Alex Danvy" userId="6da12b50c031529f" providerId="LiveId" clId="{31A9E252-D5DB-8543-A857-83EE5C0CE7BA}" dt="2022-07-10T04:01:30.679" v="1601" actId="207"/>
        <pc:sldMkLst>
          <pc:docMk/>
          <pc:sldMk cId="2985042890" sldId="260"/>
        </pc:sldMkLst>
      </pc:sldChg>
      <pc:sldChg chg="addSp delSp modSp add mod">
        <pc:chgData name="Alex Danvy" userId="6da12b50c031529f" providerId="LiveId" clId="{31A9E252-D5DB-8543-A857-83EE5C0CE7BA}" dt="2022-07-10T04:06:59.870" v="1706" actId="1076"/>
        <pc:sldMkLst>
          <pc:docMk/>
          <pc:sldMk cId="3549633467" sldId="261"/>
        </pc:sldMkLst>
      </pc:sldChg>
      <pc:sldChg chg="addSp delSp modSp new mod modClrScheme chgLayout">
        <pc:chgData name="Alex Danvy" userId="6da12b50c031529f" providerId="LiveId" clId="{31A9E252-D5DB-8543-A857-83EE5C0CE7BA}" dt="2022-07-10T04:24:04.057" v="1793" actId="5793"/>
        <pc:sldMkLst>
          <pc:docMk/>
          <pc:sldMk cId="3170992133" sldId="262"/>
        </pc:sldMkLst>
      </pc:sldChg>
      <pc:sldChg chg="modSp new mod ord">
        <pc:chgData name="Alex Danvy" userId="6da12b50c031529f" providerId="LiveId" clId="{31A9E252-D5DB-8543-A857-83EE5C0CE7BA}" dt="2022-07-10T04:10:11.667" v="1725" actId="2710"/>
        <pc:sldMkLst>
          <pc:docMk/>
          <pc:sldMk cId="18233654" sldId="263"/>
        </pc:sldMkLst>
      </pc:sldChg>
      <pc:sldChg chg="modSp new mod">
        <pc:chgData name="Alex Danvy" userId="6da12b50c031529f" providerId="LiveId" clId="{31A9E252-D5DB-8543-A857-83EE5C0CE7BA}" dt="2022-07-10T03:34:22.329" v="1578" actId="20577"/>
        <pc:sldMkLst>
          <pc:docMk/>
          <pc:sldMk cId="4236769809" sldId="264"/>
        </pc:sldMkLst>
      </pc:sldChg>
      <pc:sldChg chg="modSp add mod">
        <pc:chgData name="Alex Danvy" userId="6da12b50c031529f" providerId="LiveId" clId="{31A9E252-D5DB-8543-A857-83EE5C0CE7BA}" dt="2022-07-10T04:09:48.192" v="1721" actId="403"/>
        <pc:sldMkLst>
          <pc:docMk/>
          <pc:sldMk cId="1963664284" sldId="265"/>
        </pc:sldMkLst>
      </pc:sldChg>
      <pc:sldChg chg="modSp add mod">
        <pc:chgData name="Alex Danvy" userId="6da12b50c031529f" providerId="LiveId" clId="{31A9E252-D5DB-8543-A857-83EE5C0CE7BA}" dt="2022-07-10T04:09:39.290" v="1720" actId="403"/>
        <pc:sldMkLst>
          <pc:docMk/>
          <pc:sldMk cId="3971578524" sldId="266"/>
        </pc:sldMkLst>
      </pc:sldChg>
      <pc:sldMasterChg chg="addSldLayout modSldLayout sldLayoutOrd">
        <pc:chgData name="Alex Danvy" userId="6da12b50c031529f" providerId="LiveId" clId="{31A9E252-D5DB-8543-A857-83EE5C0CE7BA}" dt="2022-07-10T04:14:56.105" v="1764" actId="20578"/>
        <pc:sldMasterMkLst>
          <pc:docMk/>
          <pc:sldMasterMk cId="3384052368" sldId="2147483648"/>
        </pc:sldMasterMkLst>
        <pc:sldLayoutChg chg="ord">
          <pc:chgData name="Alex Danvy" userId="6da12b50c031529f" providerId="LiveId" clId="{31A9E252-D5DB-8543-A857-83EE5C0CE7BA}" dt="2022-07-10T04:14:51.655" v="1763" actId="20578"/>
          <pc:sldLayoutMkLst>
            <pc:docMk/>
            <pc:sldMasterMk cId="3384052368" sldId="2147483648"/>
            <pc:sldLayoutMk cId="2329405708" sldId="2147483651"/>
          </pc:sldLayoutMkLst>
        </pc:sldLayoutChg>
        <pc:sldLayoutChg chg="addSp delSp modSp add mod ord modTransition">
          <pc:chgData name="Alex Danvy" userId="6da12b50c031529f" providerId="LiveId" clId="{31A9E252-D5DB-8543-A857-83EE5C0CE7BA}" dt="2022-07-10T04:14:56.105" v="1764" actId="20578"/>
          <pc:sldLayoutMkLst>
            <pc:docMk/>
            <pc:sldMasterMk cId="3384052368" sldId="2147483648"/>
            <pc:sldLayoutMk cId="727325434" sldId="2147483660"/>
          </pc:sldLayoutMkLst>
        </pc:sldLayoutChg>
        <pc:sldLayoutChg chg="addSp delSp modSp add mod modTransition">
          <pc:chgData name="Alex Danvy" userId="6da12b50c031529f" providerId="LiveId" clId="{31A9E252-D5DB-8543-A857-83EE5C0CE7BA}" dt="2022-07-10T04:14:36.715" v="1762" actId="6014"/>
          <pc:sldLayoutMkLst>
            <pc:docMk/>
            <pc:sldMasterMk cId="3384052368" sldId="2147483648"/>
            <pc:sldLayoutMk cId="2686496444" sldId="2147483661"/>
          </pc:sldLayoutMkLst>
        </pc:sldLayoutChg>
      </pc:sldMasterChg>
      <pc:sldMasterChg chg="modSp add mod setBg addSldLayout modSldLayout">
        <pc:chgData name="Alex Danvy" userId="6da12b50c031529f" providerId="LiveId" clId="{31A9E252-D5DB-8543-A857-83EE5C0CE7BA}" dt="2022-07-10T04:18:34.347" v="1784" actId="207"/>
        <pc:sldMasterMkLst>
          <pc:docMk/>
          <pc:sldMasterMk cId="3496620858" sldId="2147483662"/>
        </pc:sldMasterMkLst>
        <pc:sldLayoutChg chg="modSp add mod replId">
          <pc:chgData name="Alex Danvy" userId="6da12b50c031529f" providerId="LiveId" clId="{31A9E252-D5DB-8543-A857-83EE5C0CE7BA}" dt="2022-07-10T04:16:46.218" v="1769" actId="207"/>
          <pc:sldLayoutMkLst>
            <pc:docMk/>
            <pc:sldMasterMk cId="3496620858" sldId="2147483662"/>
            <pc:sldLayoutMk cId="1575221100" sldId="2147483663"/>
          </pc:sldLayoutMkLst>
        </pc:sldLayoutChg>
        <pc:sldLayoutChg chg="modSp add mod replId">
          <pc:chgData name="Alex Danvy" userId="6da12b50c031529f" providerId="LiveId" clId="{31A9E252-D5DB-8543-A857-83EE5C0CE7BA}" dt="2022-07-10T04:17:00.720" v="1770" actId="207"/>
          <pc:sldLayoutMkLst>
            <pc:docMk/>
            <pc:sldMasterMk cId="3496620858" sldId="2147483662"/>
            <pc:sldLayoutMk cId="3563630980" sldId="2147483664"/>
          </pc:sldLayoutMkLst>
        </pc:sldLayoutChg>
        <pc:sldLayoutChg chg="modSp add mod replId">
          <pc:chgData name="Alex Danvy" userId="6da12b50c031529f" providerId="LiveId" clId="{31A9E252-D5DB-8543-A857-83EE5C0CE7BA}" dt="2022-07-10T04:16:34.953" v="1768" actId="207"/>
          <pc:sldLayoutMkLst>
            <pc:docMk/>
            <pc:sldMasterMk cId="3496620858" sldId="2147483662"/>
            <pc:sldLayoutMk cId="1498601969" sldId="2147483665"/>
          </pc:sldLayoutMkLst>
        </pc:sldLayoutChg>
        <pc:sldLayoutChg chg="modSp add mod replId">
          <pc:chgData name="Alex Danvy" userId="6da12b50c031529f" providerId="LiveId" clId="{31A9E252-D5DB-8543-A857-83EE5C0CE7BA}" dt="2022-07-10T04:17:09.894" v="1771" actId="207"/>
          <pc:sldLayoutMkLst>
            <pc:docMk/>
            <pc:sldMasterMk cId="3496620858" sldId="2147483662"/>
            <pc:sldLayoutMk cId="2008781849" sldId="2147483666"/>
          </pc:sldLayoutMkLst>
        </pc:sldLayoutChg>
        <pc:sldLayoutChg chg="modSp add mod replId">
          <pc:chgData name="Alex Danvy" userId="6da12b50c031529f" providerId="LiveId" clId="{31A9E252-D5DB-8543-A857-83EE5C0CE7BA}" dt="2022-07-10T04:17:16.302" v="1772" actId="207"/>
          <pc:sldLayoutMkLst>
            <pc:docMk/>
            <pc:sldMasterMk cId="3496620858" sldId="2147483662"/>
            <pc:sldLayoutMk cId="2535101198" sldId="2147483667"/>
          </pc:sldLayoutMkLst>
        </pc:sldLayoutChg>
        <pc:sldLayoutChg chg="modSp add mod replId">
          <pc:chgData name="Alex Danvy" userId="6da12b50c031529f" providerId="LiveId" clId="{31A9E252-D5DB-8543-A857-83EE5C0CE7BA}" dt="2022-07-10T04:17:23.177" v="1773" actId="207"/>
          <pc:sldLayoutMkLst>
            <pc:docMk/>
            <pc:sldMasterMk cId="3496620858" sldId="2147483662"/>
            <pc:sldLayoutMk cId="3961667481" sldId="2147483668"/>
          </pc:sldLayoutMkLst>
        </pc:sldLayoutChg>
        <pc:sldLayoutChg chg="modSp add mod replId">
          <pc:chgData name="Alex Danvy" userId="6da12b50c031529f" providerId="LiveId" clId="{31A9E252-D5DB-8543-A857-83EE5C0CE7BA}" dt="2022-07-10T04:17:34.247" v="1774" actId="207"/>
          <pc:sldLayoutMkLst>
            <pc:docMk/>
            <pc:sldMasterMk cId="3496620858" sldId="2147483662"/>
            <pc:sldLayoutMk cId="452050345" sldId="2147483669"/>
          </pc:sldLayoutMkLst>
        </pc:sldLayoutChg>
        <pc:sldLayoutChg chg="modSp add mod replId">
          <pc:chgData name="Alex Danvy" userId="6da12b50c031529f" providerId="LiveId" clId="{31A9E252-D5DB-8543-A857-83EE5C0CE7BA}" dt="2022-07-10T04:17:41.194" v="1775" actId="207"/>
          <pc:sldLayoutMkLst>
            <pc:docMk/>
            <pc:sldMasterMk cId="3496620858" sldId="2147483662"/>
            <pc:sldLayoutMk cId="2361125748" sldId="2147483670"/>
          </pc:sldLayoutMkLst>
        </pc:sldLayoutChg>
        <pc:sldLayoutChg chg="addSp delSp modSp add mod replId">
          <pc:chgData name="Alex Danvy" userId="6da12b50c031529f" providerId="LiveId" clId="{31A9E252-D5DB-8543-A857-83EE5C0CE7BA}" dt="2022-07-10T04:17:49.725" v="1778"/>
          <pc:sldLayoutMkLst>
            <pc:docMk/>
            <pc:sldMasterMk cId="3496620858" sldId="2147483662"/>
            <pc:sldLayoutMk cId="1091774592" sldId="2147483671"/>
          </pc:sldLayoutMkLst>
        </pc:sldLayoutChg>
        <pc:sldLayoutChg chg="modSp add mod replId">
          <pc:chgData name="Alex Danvy" userId="6da12b50c031529f" providerId="LiveId" clId="{31A9E252-D5DB-8543-A857-83EE5C0CE7BA}" dt="2022-07-10T04:18:01.230" v="1779" actId="207"/>
          <pc:sldLayoutMkLst>
            <pc:docMk/>
            <pc:sldMasterMk cId="3496620858" sldId="2147483662"/>
            <pc:sldLayoutMk cId="1461169887" sldId="2147483672"/>
          </pc:sldLayoutMkLst>
        </pc:sldLayoutChg>
        <pc:sldLayoutChg chg="modSp add mod replId">
          <pc:chgData name="Alex Danvy" userId="6da12b50c031529f" providerId="LiveId" clId="{31A9E252-D5DB-8543-A857-83EE5C0CE7BA}" dt="2022-07-10T04:18:06.851" v="1780" actId="207"/>
          <pc:sldLayoutMkLst>
            <pc:docMk/>
            <pc:sldMasterMk cId="3496620858" sldId="2147483662"/>
            <pc:sldLayoutMk cId="769386732" sldId="2147483673"/>
          </pc:sldLayoutMkLst>
        </pc:sldLayoutChg>
        <pc:sldLayoutChg chg="modSp add mod replId">
          <pc:chgData name="Alex Danvy" userId="6da12b50c031529f" providerId="LiveId" clId="{31A9E252-D5DB-8543-A857-83EE5C0CE7BA}" dt="2022-07-10T04:18:14.933" v="1781" actId="207"/>
          <pc:sldLayoutMkLst>
            <pc:docMk/>
            <pc:sldMasterMk cId="3496620858" sldId="2147483662"/>
            <pc:sldLayoutMk cId="3251803578" sldId="2147483674"/>
          </pc:sldLayoutMkLst>
        </pc:sldLayoutChg>
        <pc:sldLayoutChg chg="modSp add mod replId setBg">
          <pc:chgData name="Alex Danvy" userId="6da12b50c031529f" providerId="LiveId" clId="{31A9E252-D5DB-8543-A857-83EE5C0CE7BA}" dt="2022-07-10T04:18:34.347" v="1784" actId="207"/>
          <pc:sldLayoutMkLst>
            <pc:docMk/>
            <pc:sldMasterMk cId="3496620858" sldId="2147483662"/>
            <pc:sldLayoutMk cId="2066475747" sldId="2147483675"/>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DFA5E-BAA2-F71E-F85A-EF8B8EC09C39}"/>
              </a:ext>
            </a:extLst>
          </p:cNvPr>
          <p:cNvSpPr>
            <a:spLocks noGrp="1"/>
          </p:cNvSpPr>
          <p:nvPr>
            <p:ph type="ctrTitle"/>
          </p:nvPr>
        </p:nvSpPr>
        <p:spPr>
          <a:xfrm>
            <a:off x="838200" y="1122363"/>
            <a:ext cx="10515600" cy="2387600"/>
          </a:xfrm>
        </p:spPr>
        <p:txBody>
          <a:bodyPr anchor="b"/>
          <a:lstStyle>
            <a:lvl1pPr algn="ctr">
              <a:defRPr sz="6000"/>
            </a:lvl1pPr>
          </a:lstStyle>
          <a:p>
            <a:r>
              <a:rPr lang="en-GB"/>
              <a:t>Click to edit Master title style</a:t>
            </a:r>
            <a:endParaRPr lang="en-FR"/>
          </a:p>
        </p:txBody>
      </p:sp>
      <p:sp>
        <p:nvSpPr>
          <p:cNvPr id="3" name="Subtitle 2">
            <a:extLst>
              <a:ext uri="{FF2B5EF4-FFF2-40B4-BE49-F238E27FC236}">
                <a16:creationId xmlns:a16="http://schemas.microsoft.com/office/drawing/2014/main" id="{36D9DEFA-125F-B730-F5FA-E2DB8EABE447}"/>
              </a:ext>
            </a:extLst>
          </p:cNvPr>
          <p:cNvSpPr>
            <a:spLocks noGrp="1"/>
          </p:cNvSpPr>
          <p:nvPr>
            <p:ph type="subTitle" idx="1"/>
          </p:nvPr>
        </p:nvSpPr>
        <p:spPr>
          <a:xfrm>
            <a:off x="838200" y="3602038"/>
            <a:ext cx="10515600" cy="21336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R"/>
          </a:p>
        </p:txBody>
      </p:sp>
      <p:sp>
        <p:nvSpPr>
          <p:cNvPr id="5" name="Footer Placeholder 4">
            <a:extLst>
              <a:ext uri="{FF2B5EF4-FFF2-40B4-BE49-F238E27FC236}">
                <a16:creationId xmlns:a16="http://schemas.microsoft.com/office/drawing/2014/main" id="{C2E6794B-73D6-8AFA-95F5-9D468D823DBC}"/>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F0BD68D4-38B1-49D8-2530-8D22A029B65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91B6B251-75CE-AB26-ACAD-45C132BBA3C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8199" y="319088"/>
            <a:ext cx="2600325" cy="711200"/>
          </a:xfrm>
          <a:prstGeom prst="rect">
            <a:avLst/>
          </a:prstGeom>
        </p:spPr>
      </p:pic>
    </p:spTree>
    <p:extLst>
      <p:ext uri="{BB962C8B-B14F-4D97-AF65-F5344CB8AC3E}">
        <p14:creationId xmlns:p14="http://schemas.microsoft.com/office/powerpoint/2010/main" val="221464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6E761-6518-AD23-8F7C-A6778995EAD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Content Placeholder 2">
            <a:extLst>
              <a:ext uri="{FF2B5EF4-FFF2-40B4-BE49-F238E27FC236}">
                <a16:creationId xmlns:a16="http://schemas.microsoft.com/office/drawing/2014/main" id="{A0F73C16-6DE9-3AED-1169-D388D27748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Text Placeholder 3">
            <a:extLst>
              <a:ext uri="{FF2B5EF4-FFF2-40B4-BE49-F238E27FC236}">
                <a16:creationId xmlns:a16="http://schemas.microsoft.com/office/drawing/2014/main" id="{047BD9B2-A60B-FD59-1A97-4A60FAEA13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15426AC0-1F3F-6AE6-D53E-DBED3ACCFCC2}"/>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46995F78-BB76-46B9-F21B-2D7F0E88398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B46469B1-7BC1-F538-22E1-42329F6168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2477860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40446-889E-16E6-181A-8F676005A48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Picture Placeholder 2">
            <a:extLst>
              <a:ext uri="{FF2B5EF4-FFF2-40B4-BE49-F238E27FC236}">
                <a16:creationId xmlns:a16="http://schemas.microsoft.com/office/drawing/2014/main" id="{2942C68D-F4EA-AD59-F54E-DCB0F113D6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R"/>
          </a:p>
        </p:txBody>
      </p:sp>
      <p:sp>
        <p:nvSpPr>
          <p:cNvPr id="4" name="Text Placeholder 3">
            <a:extLst>
              <a:ext uri="{FF2B5EF4-FFF2-40B4-BE49-F238E27FC236}">
                <a16:creationId xmlns:a16="http://schemas.microsoft.com/office/drawing/2014/main" id="{D364FB00-7E44-0B4F-42C3-8D471FC2D0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F3DC92EE-62CC-8900-A7C0-88E5D24CDC2A}"/>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9BB7E754-54FF-99AA-B7AF-6FF2AF02EB6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45A84771-A6C9-BB7E-8DB2-149F3752C80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3378886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F294B-401F-C259-7FB1-B322DED62AD0}"/>
              </a:ext>
            </a:extLst>
          </p:cNvPr>
          <p:cNvSpPr>
            <a:spLocks noGrp="1"/>
          </p:cNvSpPr>
          <p:nvPr>
            <p:ph type="title"/>
          </p:nvPr>
        </p:nvSpPr>
        <p:spPr/>
        <p:txBody>
          <a:bodyPr/>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3E64D783-945E-6802-27D2-DBC1DAA91F19}"/>
              </a:ext>
            </a:extLst>
          </p:cNvPr>
          <p:cNvSpPr>
            <a:spLocks noGrp="1"/>
          </p:cNvSpPr>
          <p:nvPr>
            <p:ph type="body" orient="vert" idx="1"/>
          </p:nvPr>
        </p:nvSpPr>
        <p:spPr/>
        <p:txBody>
          <a:bodyPr vert="eaVert"/>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R" dirty="0"/>
          </a:p>
        </p:txBody>
      </p:sp>
      <p:sp>
        <p:nvSpPr>
          <p:cNvPr id="5" name="Footer Placeholder 4">
            <a:extLst>
              <a:ext uri="{FF2B5EF4-FFF2-40B4-BE49-F238E27FC236}">
                <a16:creationId xmlns:a16="http://schemas.microsoft.com/office/drawing/2014/main" id="{0570CF5F-CC4A-368A-6EFB-7B59C64395BE}"/>
              </a:ext>
            </a:extLst>
          </p:cNvPr>
          <p:cNvSpPr>
            <a:spLocks noGrp="1"/>
          </p:cNvSpPr>
          <p:nvPr>
            <p:ph type="ftr" sz="quarter" idx="11"/>
          </p:nvPr>
        </p:nvSpPr>
        <p:spPr>
          <a:xfrm rot="5400000">
            <a:off x="-1581840" y="2261287"/>
            <a:ext cx="4157453" cy="365125"/>
          </a:xfrm>
        </p:spPr>
        <p:txBody>
          <a:bodyPr/>
          <a:lstStyle/>
          <a:p>
            <a:endParaRPr lang="en-FR"/>
          </a:p>
        </p:txBody>
      </p:sp>
      <p:pic>
        <p:nvPicPr>
          <p:cNvPr id="9" name="Graphic 8">
            <a:extLst>
              <a:ext uri="{FF2B5EF4-FFF2-40B4-BE49-F238E27FC236}">
                <a16:creationId xmlns:a16="http://schemas.microsoft.com/office/drawing/2014/main" id="{02B7DCDC-4DDB-5B12-FA69-67629C200C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314326" y="5653089"/>
            <a:ext cx="523874" cy="523874"/>
          </a:xfrm>
          <a:prstGeom prst="rect">
            <a:avLst/>
          </a:prstGeom>
        </p:spPr>
      </p:pic>
      <p:sp>
        <p:nvSpPr>
          <p:cNvPr id="10" name="Slide Number Placeholder 5">
            <a:extLst>
              <a:ext uri="{FF2B5EF4-FFF2-40B4-BE49-F238E27FC236}">
                <a16:creationId xmlns:a16="http://schemas.microsoft.com/office/drawing/2014/main" id="{C45C9B5D-647C-33E0-4C5C-9C68066EADB4}"/>
              </a:ext>
            </a:extLst>
          </p:cNvPr>
          <p:cNvSpPr>
            <a:spLocks noGrp="1"/>
          </p:cNvSpPr>
          <p:nvPr>
            <p:ph type="sldNum" sz="quarter" idx="12"/>
          </p:nvPr>
        </p:nvSpPr>
        <p:spPr>
          <a:xfrm rot="5400000">
            <a:off x="130772" y="4894307"/>
            <a:ext cx="744926" cy="365125"/>
          </a:xfrm>
        </p:spPr>
        <p:txBody>
          <a:bodyPr/>
          <a:lstStyle/>
          <a:p>
            <a:fld id="{82685074-EB70-D64C-87B6-383FEB853DF2}" type="slidenum">
              <a:rPr lang="en-FR" smtClean="0"/>
              <a:t>‹#›</a:t>
            </a:fld>
            <a:endParaRPr lang="en-FR"/>
          </a:p>
        </p:txBody>
      </p:sp>
    </p:spTree>
    <p:extLst>
      <p:ext uri="{BB962C8B-B14F-4D97-AF65-F5344CB8AC3E}">
        <p14:creationId xmlns:p14="http://schemas.microsoft.com/office/powerpoint/2010/main" val="25136952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41B6F2-F308-86BC-4482-07BAEE4DAC1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487C16F0-59AD-DEB4-7FBF-40139A966F4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0B1F1F3E-E99C-DD61-6039-5330815985DD}"/>
              </a:ext>
            </a:extLst>
          </p:cNvPr>
          <p:cNvSpPr>
            <a:spLocks noGrp="1"/>
          </p:cNvSpPr>
          <p:nvPr>
            <p:ph type="ftr" sz="quarter" idx="11"/>
          </p:nvPr>
        </p:nvSpPr>
        <p:spPr>
          <a:xfrm rot="5400000">
            <a:off x="-1569312" y="2255109"/>
            <a:ext cx="4145095" cy="365125"/>
          </a:xfrm>
        </p:spPr>
        <p:txBody>
          <a:bodyPr/>
          <a:lstStyle/>
          <a:p>
            <a:endParaRPr lang="en-FR" dirty="0"/>
          </a:p>
        </p:txBody>
      </p:sp>
      <p:sp>
        <p:nvSpPr>
          <p:cNvPr id="6" name="Slide Number Placeholder 5">
            <a:extLst>
              <a:ext uri="{FF2B5EF4-FFF2-40B4-BE49-F238E27FC236}">
                <a16:creationId xmlns:a16="http://schemas.microsoft.com/office/drawing/2014/main" id="{888F9C93-2B6B-4879-DAA9-A15F99707420}"/>
              </a:ext>
            </a:extLst>
          </p:cNvPr>
          <p:cNvSpPr>
            <a:spLocks noGrp="1"/>
          </p:cNvSpPr>
          <p:nvPr>
            <p:ph type="sldNum" sz="quarter" idx="12"/>
          </p:nvPr>
        </p:nvSpPr>
        <p:spPr>
          <a:xfrm rot="5400000">
            <a:off x="130772" y="4894307"/>
            <a:ext cx="744926" cy="365125"/>
          </a:xfrm>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D7614530-FDCE-B5FB-8D45-DEF49060B1C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314326" y="5653089"/>
            <a:ext cx="523874" cy="523874"/>
          </a:xfrm>
          <a:prstGeom prst="rect">
            <a:avLst/>
          </a:prstGeom>
        </p:spPr>
      </p:pic>
    </p:spTree>
    <p:extLst>
      <p:ext uri="{BB962C8B-B14F-4D97-AF65-F5344CB8AC3E}">
        <p14:creationId xmlns:p14="http://schemas.microsoft.com/office/powerpoint/2010/main" val="131796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DFA5E-BAA2-F71E-F85A-EF8B8EC09C39}"/>
              </a:ext>
            </a:extLst>
          </p:cNvPr>
          <p:cNvSpPr>
            <a:spLocks noGrp="1"/>
          </p:cNvSpPr>
          <p:nvPr>
            <p:ph type="ctrTitle"/>
          </p:nvPr>
        </p:nvSpPr>
        <p:spPr>
          <a:xfrm>
            <a:off x="838200" y="1122363"/>
            <a:ext cx="10515600" cy="2387600"/>
          </a:xfrm>
        </p:spPr>
        <p:txBody>
          <a:bodyPr anchor="b"/>
          <a:lstStyle>
            <a:lvl1pPr algn="ctr">
              <a:defRPr sz="6000"/>
            </a:lvl1pPr>
          </a:lstStyle>
          <a:p>
            <a:r>
              <a:rPr lang="en-GB"/>
              <a:t>Click to edit Master title style</a:t>
            </a:r>
            <a:endParaRPr lang="en-FR"/>
          </a:p>
        </p:txBody>
      </p:sp>
      <p:sp>
        <p:nvSpPr>
          <p:cNvPr id="3" name="Subtitle 2">
            <a:extLst>
              <a:ext uri="{FF2B5EF4-FFF2-40B4-BE49-F238E27FC236}">
                <a16:creationId xmlns:a16="http://schemas.microsoft.com/office/drawing/2014/main" id="{36D9DEFA-125F-B730-F5FA-E2DB8EABE447}"/>
              </a:ext>
            </a:extLst>
          </p:cNvPr>
          <p:cNvSpPr>
            <a:spLocks noGrp="1"/>
          </p:cNvSpPr>
          <p:nvPr>
            <p:ph type="subTitle" idx="1"/>
          </p:nvPr>
        </p:nvSpPr>
        <p:spPr>
          <a:xfrm>
            <a:off x="838200" y="3602038"/>
            <a:ext cx="10515600" cy="21336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R"/>
          </a:p>
        </p:txBody>
      </p:sp>
      <p:sp>
        <p:nvSpPr>
          <p:cNvPr id="5" name="Footer Placeholder 4">
            <a:extLst>
              <a:ext uri="{FF2B5EF4-FFF2-40B4-BE49-F238E27FC236}">
                <a16:creationId xmlns:a16="http://schemas.microsoft.com/office/drawing/2014/main" id="{C2E6794B-73D6-8AFA-95F5-9D468D823DBC}"/>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F0BD68D4-38B1-49D8-2530-8D22A029B65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91B6B251-75CE-AB26-ACAD-45C132BBA3C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8199" y="319088"/>
            <a:ext cx="2600325" cy="711200"/>
          </a:xfrm>
          <a:prstGeom prst="rect">
            <a:avLst/>
          </a:prstGeom>
        </p:spPr>
      </p:pic>
    </p:spTree>
    <p:extLst>
      <p:ext uri="{BB962C8B-B14F-4D97-AF65-F5344CB8AC3E}">
        <p14:creationId xmlns:p14="http://schemas.microsoft.com/office/powerpoint/2010/main" val="1575221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3F62D-36F9-3E97-E5B3-013ACF1E5EF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R"/>
          </a:p>
        </p:txBody>
      </p:sp>
      <p:sp>
        <p:nvSpPr>
          <p:cNvPr id="3" name="Text Placeholder 2">
            <a:extLst>
              <a:ext uri="{FF2B5EF4-FFF2-40B4-BE49-F238E27FC236}">
                <a16:creationId xmlns:a16="http://schemas.microsoft.com/office/drawing/2014/main" id="{2C26E1BB-215E-2BCF-44F0-06A9E55A2A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5" name="Footer Placeholder 4">
            <a:extLst>
              <a:ext uri="{FF2B5EF4-FFF2-40B4-BE49-F238E27FC236}">
                <a16:creationId xmlns:a16="http://schemas.microsoft.com/office/drawing/2014/main" id="{2F636D2C-C55B-D8DB-9074-69BE53FB8738}"/>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99F640F4-D9D7-7091-9793-2A3A9D6A2CC7}"/>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9B4BFFCE-7FE7-5822-F068-D745C312F52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3563630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5D1E2-B5AB-1BE9-DFB4-4D88EBA7B94C}"/>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89589777-D491-F750-B480-C947D91643E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902FA5CB-7E80-8B3F-90E3-58E09D36E6AF}"/>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D5FDDFA3-1C3B-D39F-DEC1-229CC5901EC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F10D54CE-A32D-17E1-4C2A-5568FFD102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1498601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Only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89777-D491-F750-B480-C947D91643E1}"/>
              </a:ext>
            </a:extLst>
          </p:cNvPr>
          <p:cNvSpPr>
            <a:spLocks noGrp="1"/>
          </p:cNvSpPr>
          <p:nvPr>
            <p:ph idx="1"/>
          </p:nvPr>
        </p:nvSpPr>
        <p:spPr>
          <a:xfrm>
            <a:off x="838200" y="365125"/>
            <a:ext cx="10515600" cy="58118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902FA5CB-7E80-8B3F-90E3-58E09D36E6AF}"/>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D5FDDFA3-1C3B-D39F-DEC1-229CC5901EC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F10D54CE-A32D-17E1-4C2A-5568FFD102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008781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6110-3924-BB06-68C1-1AF37C3F5A07}"/>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409BECA5-2225-BBE7-3A7D-05B93E365D2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Content Placeholder 3">
            <a:extLst>
              <a:ext uri="{FF2B5EF4-FFF2-40B4-BE49-F238E27FC236}">
                <a16:creationId xmlns:a16="http://schemas.microsoft.com/office/drawing/2014/main" id="{C8E3A447-F384-2AE7-02D4-E29227AC1D8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6" name="Footer Placeholder 5">
            <a:extLst>
              <a:ext uri="{FF2B5EF4-FFF2-40B4-BE49-F238E27FC236}">
                <a16:creationId xmlns:a16="http://schemas.microsoft.com/office/drawing/2014/main" id="{EDD2A640-2ACA-95A9-D5E8-D2D2005B626C}"/>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5AF50AAB-1488-1ACB-3453-157CCB8B668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11102F42-9F79-BB99-2D56-90A7CCF8F58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535101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48826-718D-3C0F-BE1F-BE062D0024CB}"/>
              </a:ext>
            </a:extLst>
          </p:cNvPr>
          <p:cNvSpPr>
            <a:spLocks noGrp="1"/>
          </p:cNvSpPr>
          <p:nvPr>
            <p:ph type="title"/>
          </p:nvPr>
        </p:nvSpPr>
        <p:spPr>
          <a:xfrm>
            <a:off x="839788" y="365125"/>
            <a:ext cx="10515600" cy="1325563"/>
          </a:xfrm>
        </p:spPr>
        <p:txBody>
          <a:bodyPr/>
          <a:lstStyle/>
          <a:p>
            <a:r>
              <a:rPr lang="en-GB"/>
              <a:t>Click to edit Master title style</a:t>
            </a:r>
            <a:endParaRPr lang="en-FR"/>
          </a:p>
        </p:txBody>
      </p:sp>
      <p:sp>
        <p:nvSpPr>
          <p:cNvPr id="3" name="Text Placeholder 2">
            <a:extLst>
              <a:ext uri="{FF2B5EF4-FFF2-40B4-BE49-F238E27FC236}">
                <a16:creationId xmlns:a16="http://schemas.microsoft.com/office/drawing/2014/main" id="{39087B56-BB90-9C4B-1862-044D5F6D3A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60E4C5A-D562-95BC-5B7A-A5EE6FC364E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Text Placeholder 4">
            <a:extLst>
              <a:ext uri="{FF2B5EF4-FFF2-40B4-BE49-F238E27FC236}">
                <a16:creationId xmlns:a16="http://schemas.microsoft.com/office/drawing/2014/main" id="{A12D6807-E143-DC1A-921B-5FE5DB7DE0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5A85DCC-4FA0-1339-FC41-C8BA73A2099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8" name="Footer Placeholder 7">
            <a:extLst>
              <a:ext uri="{FF2B5EF4-FFF2-40B4-BE49-F238E27FC236}">
                <a16:creationId xmlns:a16="http://schemas.microsoft.com/office/drawing/2014/main" id="{CCFFCCFE-8AC1-E891-6D09-7461D021FEF0}"/>
              </a:ext>
            </a:extLst>
          </p:cNvPr>
          <p:cNvSpPr>
            <a:spLocks noGrp="1"/>
          </p:cNvSpPr>
          <p:nvPr>
            <p:ph type="ftr" sz="quarter" idx="11"/>
          </p:nvPr>
        </p:nvSpPr>
        <p:spPr/>
        <p:txBody>
          <a:bodyPr/>
          <a:lstStyle/>
          <a:p>
            <a:endParaRPr lang="en-FR"/>
          </a:p>
        </p:txBody>
      </p:sp>
      <p:sp>
        <p:nvSpPr>
          <p:cNvPr id="9" name="Slide Number Placeholder 8">
            <a:extLst>
              <a:ext uri="{FF2B5EF4-FFF2-40B4-BE49-F238E27FC236}">
                <a16:creationId xmlns:a16="http://schemas.microsoft.com/office/drawing/2014/main" id="{F13D5547-D6F6-99B6-C8B4-0F9BDBBB9260}"/>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10" name="Graphic 9">
            <a:extLst>
              <a:ext uri="{FF2B5EF4-FFF2-40B4-BE49-F238E27FC236}">
                <a16:creationId xmlns:a16="http://schemas.microsoft.com/office/drawing/2014/main" id="{D76534C2-853C-F6E0-BD7E-CDCE93112E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3961667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3F62D-36F9-3E97-E5B3-013ACF1E5EF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R"/>
          </a:p>
        </p:txBody>
      </p:sp>
      <p:sp>
        <p:nvSpPr>
          <p:cNvPr id="3" name="Text Placeholder 2">
            <a:extLst>
              <a:ext uri="{FF2B5EF4-FFF2-40B4-BE49-F238E27FC236}">
                <a16:creationId xmlns:a16="http://schemas.microsoft.com/office/drawing/2014/main" id="{2C26E1BB-215E-2BCF-44F0-06A9E55A2A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5" name="Footer Placeholder 4">
            <a:extLst>
              <a:ext uri="{FF2B5EF4-FFF2-40B4-BE49-F238E27FC236}">
                <a16:creationId xmlns:a16="http://schemas.microsoft.com/office/drawing/2014/main" id="{2F636D2C-C55B-D8DB-9074-69BE53FB8738}"/>
              </a:ext>
            </a:extLst>
          </p:cNvPr>
          <p:cNvSpPr>
            <a:spLocks noGrp="1"/>
          </p:cNvSpPr>
          <p:nvPr>
            <p:ph type="ftr" sz="quarter" idx="11"/>
          </p:nvPr>
        </p:nvSpPr>
        <p:spPr/>
        <p:txBody>
          <a:bodyPr/>
          <a:lstStyle/>
          <a:p>
            <a:endParaRPr lang="en-FR"/>
          </a:p>
        </p:txBody>
      </p:sp>
      <p:sp>
        <p:nvSpPr>
          <p:cNvPr id="6" name="Slide Number Placeholder 5">
            <a:extLst>
              <a:ext uri="{FF2B5EF4-FFF2-40B4-BE49-F238E27FC236}">
                <a16:creationId xmlns:a16="http://schemas.microsoft.com/office/drawing/2014/main" id="{99F640F4-D9D7-7091-9793-2A3A9D6A2CC7}"/>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9B4BFFCE-7FE7-5822-F068-D745C312F52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3294057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fo Sldi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DFA5E-BAA2-F71E-F85A-EF8B8EC09C39}"/>
              </a:ext>
            </a:extLst>
          </p:cNvPr>
          <p:cNvSpPr>
            <a:spLocks noGrp="1"/>
          </p:cNvSpPr>
          <p:nvPr>
            <p:ph type="ctrTitle"/>
          </p:nvPr>
        </p:nvSpPr>
        <p:spPr>
          <a:xfrm>
            <a:off x="838200" y="1122362"/>
            <a:ext cx="10515600" cy="4613275"/>
          </a:xfrm>
        </p:spPr>
        <p:txBody>
          <a:bodyPr vert="horz" lIns="91440" tIns="45720" rIns="91440" bIns="45720" rtlCol="0">
            <a:normAutofit/>
          </a:bodyPr>
          <a:lstStyle>
            <a:lvl1pPr>
              <a:defRPr lang="en-FR" sz="2400">
                <a:ea typeface="+mn-ea"/>
              </a:defRPr>
            </a:lvl1pPr>
          </a:lstStyle>
          <a:p>
            <a:pPr marL="0" lvl="0" indent="0" algn="ctr">
              <a:spcBef>
                <a:spcPts val="1000"/>
              </a:spcBef>
              <a:buFont typeface="Arial" panose="020B0604020202020204" pitchFamily="34" charset="0"/>
            </a:pPr>
            <a:r>
              <a:rPr lang="en-GB"/>
              <a:t>Click to edit Master title style</a:t>
            </a:r>
            <a:endParaRPr lang="en-FR"/>
          </a:p>
        </p:txBody>
      </p:sp>
      <p:sp>
        <p:nvSpPr>
          <p:cNvPr id="5" name="Footer Placeholder 4">
            <a:extLst>
              <a:ext uri="{FF2B5EF4-FFF2-40B4-BE49-F238E27FC236}">
                <a16:creationId xmlns:a16="http://schemas.microsoft.com/office/drawing/2014/main" id="{C2E6794B-73D6-8AFA-95F5-9D468D823DBC}"/>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F0BD68D4-38B1-49D8-2530-8D22A029B65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91B6B251-75CE-AB26-ACAD-45C132BBA3C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8199" y="319088"/>
            <a:ext cx="2600325" cy="711200"/>
          </a:xfrm>
          <a:prstGeom prst="rect">
            <a:avLst/>
          </a:prstGeom>
        </p:spPr>
      </p:pic>
    </p:spTree>
    <p:extLst>
      <p:ext uri="{BB962C8B-B14F-4D97-AF65-F5344CB8AC3E}">
        <p14:creationId xmlns:p14="http://schemas.microsoft.com/office/powerpoint/2010/main" val="452050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89A55-4521-A826-2C40-74FCF7762ECB}"/>
              </a:ext>
            </a:extLst>
          </p:cNvPr>
          <p:cNvSpPr>
            <a:spLocks noGrp="1"/>
          </p:cNvSpPr>
          <p:nvPr>
            <p:ph type="title"/>
          </p:nvPr>
        </p:nvSpPr>
        <p:spPr/>
        <p:txBody>
          <a:bodyPr/>
          <a:lstStyle/>
          <a:p>
            <a:r>
              <a:rPr lang="en-GB"/>
              <a:t>Click to edit Master title style</a:t>
            </a:r>
            <a:endParaRPr lang="en-FR"/>
          </a:p>
        </p:txBody>
      </p:sp>
      <p:sp>
        <p:nvSpPr>
          <p:cNvPr id="4" name="Footer Placeholder 3">
            <a:extLst>
              <a:ext uri="{FF2B5EF4-FFF2-40B4-BE49-F238E27FC236}">
                <a16:creationId xmlns:a16="http://schemas.microsoft.com/office/drawing/2014/main" id="{B17E74B3-A3E9-592F-04AA-E1A7C954878C}"/>
              </a:ext>
            </a:extLst>
          </p:cNvPr>
          <p:cNvSpPr>
            <a:spLocks noGrp="1"/>
          </p:cNvSpPr>
          <p:nvPr>
            <p:ph type="ftr" sz="quarter" idx="11"/>
          </p:nvPr>
        </p:nvSpPr>
        <p:spPr/>
        <p:txBody>
          <a:bodyPr/>
          <a:lstStyle/>
          <a:p>
            <a:endParaRPr lang="en-FR"/>
          </a:p>
        </p:txBody>
      </p:sp>
      <p:sp>
        <p:nvSpPr>
          <p:cNvPr id="5" name="Slide Number Placeholder 4">
            <a:extLst>
              <a:ext uri="{FF2B5EF4-FFF2-40B4-BE49-F238E27FC236}">
                <a16:creationId xmlns:a16="http://schemas.microsoft.com/office/drawing/2014/main" id="{722F2912-BF0B-88F1-CE16-671CCE0F44DF}"/>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6" name="Graphic 5">
            <a:extLst>
              <a:ext uri="{FF2B5EF4-FFF2-40B4-BE49-F238E27FC236}">
                <a16:creationId xmlns:a16="http://schemas.microsoft.com/office/drawing/2014/main" id="{CDEF217C-007B-643C-F4DA-58CD6FD6E7D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3611257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7745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6E761-6518-AD23-8F7C-A6778995EAD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Content Placeholder 2">
            <a:extLst>
              <a:ext uri="{FF2B5EF4-FFF2-40B4-BE49-F238E27FC236}">
                <a16:creationId xmlns:a16="http://schemas.microsoft.com/office/drawing/2014/main" id="{A0F73C16-6DE9-3AED-1169-D388D27748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Text Placeholder 3">
            <a:extLst>
              <a:ext uri="{FF2B5EF4-FFF2-40B4-BE49-F238E27FC236}">
                <a16:creationId xmlns:a16="http://schemas.microsoft.com/office/drawing/2014/main" id="{047BD9B2-A60B-FD59-1A97-4A60FAEA13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15426AC0-1F3F-6AE6-D53E-DBED3ACCFCC2}"/>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46995F78-BB76-46B9-F21B-2D7F0E88398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B46469B1-7BC1-F538-22E1-42329F6168F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14611698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40446-889E-16E6-181A-8F676005A48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R"/>
          </a:p>
        </p:txBody>
      </p:sp>
      <p:sp>
        <p:nvSpPr>
          <p:cNvPr id="3" name="Picture Placeholder 2">
            <a:extLst>
              <a:ext uri="{FF2B5EF4-FFF2-40B4-BE49-F238E27FC236}">
                <a16:creationId xmlns:a16="http://schemas.microsoft.com/office/drawing/2014/main" id="{2942C68D-F4EA-AD59-F54E-DCB0F113D6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R"/>
          </a:p>
        </p:txBody>
      </p:sp>
      <p:sp>
        <p:nvSpPr>
          <p:cNvPr id="4" name="Text Placeholder 3">
            <a:extLst>
              <a:ext uri="{FF2B5EF4-FFF2-40B4-BE49-F238E27FC236}">
                <a16:creationId xmlns:a16="http://schemas.microsoft.com/office/drawing/2014/main" id="{D364FB00-7E44-0B4F-42C3-8D471FC2D0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Footer Placeholder 5">
            <a:extLst>
              <a:ext uri="{FF2B5EF4-FFF2-40B4-BE49-F238E27FC236}">
                <a16:creationId xmlns:a16="http://schemas.microsoft.com/office/drawing/2014/main" id="{F3DC92EE-62CC-8900-A7C0-88E5D24CDC2A}"/>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9BB7E754-54FF-99AA-B7AF-6FF2AF02EB6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45A84771-A6C9-BB7E-8DB2-149F3752C80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7693867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3F294B-401F-C259-7FB1-B322DED62AD0}"/>
              </a:ext>
            </a:extLst>
          </p:cNvPr>
          <p:cNvSpPr>
            <a:spLocks noGrp="1"/>
          </p:cNvSpPr>
          <p:nvPr>
            <p:ph type="title"/>
          </p:nvPr>
        </p:nvSpPr>
        <p:spPr/>
        <p:txBody>
          <a:bodyPr/>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3E64D783-945E-6802-27D2-DBC1DAA91F19}"/>
              </a:ext>
            </a:extLst>
          </p:cNvPr>
          <p:cNvSpPr>
            <a:spLocks noGrp="1"/>
          </p:cNvSpPr>
          <p:nvPr>
            <p:ph type="body" orient="vert" idx="1"/>
          </p:nvPr>
        </p:nvSpPr>
        <p:spPr/>
        <p:txBody>
          <a:bodyPr vert="eaVert"/>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FR" dirty="0"/>
          </a:p>
        </p:txBody>
      </p:sp>
      <p:sp>
        <p:nvSpPr>
          <p:cNvPr id="5" name="Footer Placeholder 4">
            <a:extLst>
              <a:ext uri="{FF2B5EF4-FFF2-40B4-BE49-F238E27FC236}">
                <a16:creationId xmlns:a16="http://schemas.microsoft.com/office/drawing/2014/main" id="{0570CF5F-CC4A-368A-6EFB-7B59C64395BE}"/>
              </a:ext>
            </a:extLst>
          </p:cNvPr>
          <p:cNvSpPr>
            <a:spLocks noGrp="1"/>
          </p:cNvSpPr>
          <p:nvPr>
            <p:ph type="ftr" sz="quarter" idx="11"/>
          </p:nvPr>
        </p:nvSpPr>
        <p:spPr>
          <a:xfrm rot="5400000">
            <a:off x="-1581840" y="2261287"/>
            <a:ext cx="4157453" cy="365125"/>
          </a:xfrm>
        </p:spPr>
        <p:txBody>
          <a:bodyPr/>
          <a:lstStyle/>
          <a:p>
            <a:endParaRPr lang="en-FR"/>
          </a:p>
        </p:txBody>
      </p:sp>
      <p:pic>
        <p:nvPicPr>
          <p:cNvPr id="9" name="Graphic 8">
            <a:extLst>
              <a:ext uri="{FF2B5EF4-FFF2-40B4-BE49-F238E27FC236}">
                <a16:creationId xmlns:a16="http://schemas.microsoft.com/office/drawing/2014/main" id="{02B7DCDC-4DDB-5B12-FA69-67629C200C3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314326" y="5653089"/>
            <a:ext cx="523874" cy="523874"/>
          </a:xfrm>
          <a:prstGeom prst="rect">
            <a:avLst/>
          </a:prstGeom>
        </p:spPr>
      </p:pic>
      <p:sp>
        <p:nvSpPr>
          <p:cNvPr id="10" name="Slide Number Placeholder 5">
            <a:extLst>
              <a:ext uri="{FF2B5EF4-FFF2-40B4-BE49-F238E27FC236}">
                <a16:creationId xmlns:a16="http://schemas.microsoft.com/office/drawing/2014/main" id="{C45C9B5D-647C-33E0-4C5C-9C68066EADB4}"/>
              </a:ext>
            </a:extLst>
          </p:cNvPr>
          <p:cNvSpPr>
            <a:spLocks noGrp="1"/>
          </p:cNvSpPr>
          <p:nvPr>
            <p:ph type="sldNum" sz="quarter" idx="12"/>
          </p:nvPr>
        </p:nvSpPr>
        <p:spPr>
          <a:xfrm rot="5400000">
            <a:off x="130772" y="4894307"/>
            <a:ext cx="744926" cy="365125"/>
          </a:xfrm>
        </p:spPr>
        <p:txBody>
          <a:bodyPr/>
          <a:lstStyle/>
          <a:p>
            <a:fld id="{82685074-EB70-D64C-87B6-383FEB853DF2}" type="slidenum">
              <a:rPr lang="en-FR" smtClean="0"/>
              <a:t>‹#›</a:t>
            </a:fld>
            <a:endParaRPr lang="en-FR"/>
          </a:p>
        </p:txBody>
      </p:sp>
    </p:spTree>
    <p:extLst>
      <p:ext uri="{BB962C8B-B14F-4D97-AF65-F5344CB8AC3E}">
        <p14:creationId xmlns:p14="http://schemas.microsoft.com/office/powerpoint/2010/main" val="3251803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841B6F2-F308-86BC-4482-07BAEE4DAC1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R"/>
          </a:p>
        </p:txBody>
      </p:sp>
      <p:sp>
        <p:nvSpPr>
          <p:cNvPr id="3" name="Vertical Text Placeholder 2">
            <a:extLst>
              <a:ext uri="{FF2B5EF4-FFF2-40B4-BE49-F238E27FC236}">
                <a16:creationId xmlns:a16="http://schemas.microsoft.com/office/drawing/2014/main" id="{487C16F0-59AD-DEB4-7FBF-40139A966F4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0B1F1F3E-E99C-DD61-6039-5330815985DD}"/>
              </a:ext>
            </a:extLst>
          </p:cNvPr>
          <p:cNvSpPr>
            <a:spLocks noGrp="1"/>
          </p:cNvSpPr>
          <p:nvPr>
            <p:ph type="ftr" sz="quarter" idx="11"/>
          </p:nvPr>
        </p:nvSpPr>
        <p:spPr>
          <a:xfrm rot="5400000">
            <a:off x="-1569312" y="2255109"/>
            <a:ext cx="4145095" cy="365125"/>
          </a:xfrm>
        </p:spPr>
        <p:txBody>
          <a:bodyPr/>
          <a:lstStyle/>
          <a:p>
            <a:endParaRPr lang="en-FR" dirty="0"/>
          </a:p>
        </p:txBody>
      </p:sp>
      <p:sp>
        <p:nvSpPr>
          <p:cNvPr id="6" name="Slide Number Placeholder 5">
            <a:extLst>
              <a:ext uri="{FF2B5EF4-FFF2-40B4-BE49-F238E27FC236}">
                <a16:creationId xmlns:a16="http://schemas.microsoft.com/office/drawing/2014/main" id="{888F9C93-2B6B-4879-DAA9-A15F99707420}"/>
              </a:ext>
            </a:extLst>
          </p:cNvPr>
          <p:cNvSpPr>
            <a:spLocks noGrp="1"/>
          </p:cNvSpPr>
          <p:nvPr>
            <p:ph type="sldNum" sz="quarter" idx="12"/>
          </p:nvPr>
        </p:nvSpPr>
        <p:spPr>
          <a:xfrm rot="5400000">
            <a:off x="130772" y="4894307"/>
            <a:ext cx="744926" cy="365125"/>
          </a:xfrm>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D7614530-FDCE-B5FB-8D45-DEF49060B1C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314326" y="5653089"/>
            <a:ext cx="523874" cy="523874"/>
          </a:xfrm>
          <a:prstGeom prst="rect">
            <a:avLst/>
          </a:prstGeom>
        </p:spPr>
      </p:pic>
    </p:spTree>
    <p:extLst>
      <p:ext uri="{BB962C8B-B14F-4D97-AF65-F5344CB8AC3E}">
        <p14:creationId xmlns:p14="http://schemas.microsoft.com/office/powerpoint/2010/main" val="2066475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5D1E2-B5AB-1BE9-DFB4-4D88EBA7B94C}"/>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89589777-D491-F750-B480-C947D91643E1}"/>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902FA5CB-7E80-8B3F-90E3-58E09D36E6AF}"/>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D5FDDFA3-1C3B-D39F-DEC1-229CC5901EC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F10D54CE-A32D-17E1-4C2A-5568FFD102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1073538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Only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589777-D491-F750-B480-C947D91643E1}"/>
              </a:ext>
            </a:extLst>
          </p:cNvPr>
          <p:cNvSpPr>
            <a:spLocks noGrp="1"/>
          </p:cNvSpPr>
          <p:nvPr>
            <p:ph idx="1"/>
          </p:nvPr>
        </p:nvSpPr>
        <p:spPr>
          <a:xfrm>
            <a:off x="838200" y="365125"/>
            <a:ext cx="10515600" cy="58118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902FA5CB-7E80-8B3F-90E3-58E09D36E6AF}"/>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D5FDDFA3-1C3B-D39F-DEC1-229CC5901EC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7" name="Graphic 6">
            <a:extLst>
              <a:ext uri="{FF2B5EF4-FFF2-40B4-BE49-F238E27FC236}">
                <a16:creationId xmlns:a16="http://schemas.microsoft.com/office/drawing/2014/main" id="{F10D54CE-A32D-17E1-4C2A-5568FFD102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686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76110-3924-BB06-68C1-1AF37C3F5A07}"/>
              </a:ext>
            </a:extLst>
          </p:cNvPr>
          <p:cNvSpPr>
            <a:spLocks noGrp="1"/>
          </p:cNvSpPr>
          <p:nvPr>
            <p:ph type="title"/>
          </p:nvPr>
        </p:nvSpPr>
        <p:spPr/>
        <p:txBody>
          <a:bodyPr/>
          <a:lstStyle/>
          <a:p>
            <a:r>
              <a:rPr lang="en-GB"/>
              <a:t>Click to edit Master title style</a:t>
            </a:r>
            <a:endParaRPr lang="en-FR"/>
          </a:p>
        </p:txBody>
      </p:sp>
      <p:sp>
        <p:nvSpPr>
          <p:cNvPr id="3" name="Content Placeholder 2">
            <a:extLst>
              <a:ext uri="{FF2B5EF4-FFF2-40B4-BE49-F238E27FC236}">
                <a16:creationId xmlns:a16="http://schemas.microsoft.com/office/drawing/2014/main" id="{409BECA5-2225-BBE7-3A7D-05B93E365D2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4" name="Content Placeholder 3">
            <a:extLst>
              <a:ext uri="{FF2B5EF4-FFF2-40B4-BE49-F238E27FC236}">
                <a16:creationId xmlns:a16="http://schemas.microsoft.com/office/drawing/2014/main" id="{C8E3A447-F384-2AE7-02D4-E29227AC1D8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6" name="Footer Placeholder 5">
            <a:extLst>
              <a:ext uri="{FF2B5EF4-FFF2-40B4-BE49-F238E27FC236}">
                <a16:creationId xmlns:a16="http://schemas.microsoft.com/office/drawing/2014/main" id="{EDD2A640-2ACA-95A9-D5E8-D2D2005B626C}"/>
              </a:ext>
            </a:extLst>
          </p:cNvPr>
          <p:cNvSpPr>
            <a:spLocks noGrp="1"/>
          </p:cNvSpPr>
          <p:nvPr>
            <p:ph type="ftr" sz="quarter" idx="11"/>
          </p:nvPr>
        </p:nvSpPr>
        <p:spPr/>
        <p:txBody>
          <a:bodyPr/>
          <a:lstStyle/>
          <a:p>
            <a:endParaRPr lang="en-FR"/>
          </a:p>
        </p:txBody>
      </p:sp>
      <p:sp>
        <p:nvSpPr>
          <p:cNvPr id="7" name="Slide Number Placeholder 6">
            <a:extLst>
              <a:ext uri="{FF2B5EF4-FFF2-40B4-BE49-F238E27FC236}">
                <a16:creationId xmlns:a16="http://schemas.microsoft.com/office/drawing/2014/main" id="{5AF50AAB-1488-1ACB-3453-157CCB8B6684}"/>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11102F42-9F79-BB99-2D56-90A7CCF8F58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572346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48826-718D-3C0F-BE1F-BE062D0024CB}"/>
              </a:ext>
            </a:extLst>
          </p:cNvPr>
          <p:cNvSpPr>
            <a:spLocks noGrp="1"/>
          </p:cNvSpPr>
          <p:nvPr>
            <p:ph type="title"/>
          </p:nvPr>
        </p:nvSpPr>
        <p:spPr>
          <a:xfrm>
            <a:off x="839788" y="365125"/>
            <a:ext cx="10515600" cy="1325563"/>
          </a:xfrm>
        </p:spPr>
        <p:txBody>
          <a:bodyPr/>
          <a:lstStyle/>
          <a:p>
            <a:r>
              <a:rPr lang="en-GB"/>
              <a:t>Click to edit Master title style</a:t>
            </a:r>
            <a:endParaRPr lang="en-FR"/>
          </a:p>
        </p:txBody>
      </p:sp>
      <p:sp>
        <p:nvSpPr>
          <p:cNvPr id="3" name="Text Placeholder 2">
            <a:extLst>
              <a:ext uri="{FF2B5EF4-FFF2-40B4-BE49-F238E27FC236}">
                <a16:creationId xmlns:a16="http://schemas.microsoft.com/office/drawing/2014/main" id="{39087B56-BB90-9C4B-1862-044D5F6D3A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60E4C5A-D562-95BC-5B7A-A5EE6FC364E3}"/>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Text Placeholder 4">
            <a:extLst>
              <a:ext uri="{FF2B5EF4-FFF2-40B4-BE49-F238E27FC236}">
                <a16:creationId xmlns:a16="http://schemas.microsoft.com/office/drawing/2014/main" id="{A12D6807-E143-DC1A-921B-5FE5DB7DE0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5A85DCC-4FA0-1339-FC41-C8BA73A2099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8" name="Footer Placeholder 7">
            <a:extLst>
              <a:ext uri="{FF2B5EF4-FFF2-40B4-BE49-F238E27FC236}">
                <a16:creationId xmlns:a16="http://schemas.microsoft.com/office/drawing/2014/main" id="{CCFFCCFE-8AC1-E891-6D09-7461D021FEF0}"/>
              </a:ext>
            </a:extLst>
          </p:cNvPr>
          <p:cNvSpPr>
            <a:spLocks noGrp="1"/>
          </p:cNvSpPr>
          <p:nvPr>
            <p:ph type="ftr" sz="quarter" idx="11"/>
          </p:nvPr>
        </p:nvSpPr>
        <p:spPr/>
        <p:txBody>
          <a:bodyPr/>
          <a:lstStyle/>
          <a:p>
            <a:endParaRPr lang="en-FR"/>
          </a:p>
        </p:txBody>
      </p:sp>
      <p:sp>
        <p:nvSpPr>
          <p:cNvPr id="9" name="Slide Number Placeholder 8">
            <a:extLst>
              <a:ext uri="{FF2B5EF4-FFF2-40B4-BE49-F238E27FC236}">
                <a16:creationId xmlns:a16="http://schemas.microsoft.com/office/drawing/2014/main" id="{F13D5547-D6F6-99B6-C8B4-0F9BDBBB9260}"/>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10" name="Graphic 9">
            <a:extLst>
              <a:ext uri="{FF2B5EF4-FFF2-40B4-BE49-F238E27FC236}">
                <a16:creationId xmlns:a16="http://schemas.microsoft.com/office/drawing/2014/main" id="{D76534C2-853C-F6E0-BD7E-CDCE93112E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894444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fo Sldi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DFA5E-BAA2-F71E-F85A-EF8B8EC09C39}"/>
              </a:ext>
            </a:extLst>
          </p:cNvPr>
          <p:cNvSpPr>
            <a:spLocks noGrp="1"/>
          </p:cNvSpPr>
          <p:nvPr>
            <p:ph type="ctrTitle"/>
          </p:nvPr>
        </p:nvSpPr>
        <p:spPr>
          <a:xfrm>
            <a:off x="838200" y="1122362"/>
            <a:ext cx="10515600" cy="4613275"/>
          </a:xfrm>
        </p:spPr>
        <p:txBody>
          <a:bodyPr vert="horz" lIns="91440" tIns="45720" rIns="91440" bIns="45720" rtlCol="0">
            <a:normAutofit/>
          </a:bodyPr>
          <a:lstStyle>
            <a:lvl1pPr>
              <a:defRPr lang="en-FR" sz="2400">
                <a:ea typeface="+mn-ea"/>
              </a:defRPr>
            </a:lvl1pPr>
          </a:lstStyle>
          <a:p>
            <a:pPr marL="0" lvl="0" indent="0" algn="ctr">
              <a:spcBef>
                <a:spcPts val="1000"/>
              </a:spcBef>
              <a:buFont typeface="Arial" panose="020B0604020202020204" pitchFamily="34" charset="0"/>
            </a:pPr>
            <a:r>
              <a:rPr lang="en-GB"/>
              <a:t>Click to edit Master title style</a:t>
            </a:r>
            <a:endParaRPr lang="en-FR"/>
          </a:p>
        </p:txBody>
      </p:sp>
      <p:sp>
        <p:nvSpPr>
          <p:cNvPr id="5" name="Footer Placeholder 4">
            <a:extLst>
              <a:ext uri="{FF2B5EF4-FFF2-40B4-BE49-F238E27FC236}">
                <a16:creationId xmlns:a16="http://schemas.microsoft.com/office/drawing/2014/main" id="{C2E6794B-73D6-8AFA-95F5-9D468D823DBC}"/>
              </a:ext>
            </a:extLst>
          </p:cNvPr>
          <p:cNvSpPr>
            <a:spLocks noGrp="1"/>
          </p:cNvSpPr>
          <p:nvPr>
            <p:ph type="ftr" sz="quarter" idx="11"/>
          </p:nvPr>
        </p:nvSpPr>
        <p:spPr/>
        <p:txBody>
          <a:bodyPr/>
          <a:lstStyle/>
          <a:p>
            <a:endParaRPr lang="en-FR" dirty="0"/>
          </a:p>
        </p:txBody>
      </p:sp>
      <p:sp>
        <p:nvSpPr>
          <p:cNvPr id="6" name="Slide Number Placeholder 5">
            <a:extLst>
              <a:ext uri="{FF2B5EF4-FFF2-40B4-BE49-F238E27FC236}">
                <a16:creationId xmlns:a16="http://schemas.microsoft.com/office/drawing/2014/main" id="{F0BD68D4-38B1-49D8-2530-8D22A029B655}"/>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8" name="Graphic 7">
            <a:extLst>
              <a:ext uri="{FF2B5EF4-FFF2-40B4-BE49-F238E27FC236}">
                <a16:creationId xmlns:a16="http://schemas.microsoft.com/office/drawing/2014/main" id="{91B6B251-75CE-AB26-ACAD-45C132BBA3C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38199" y="319088"/>
            <a:ext cx="2600325" cy="711200"/>
          </a:xfrm>
          <a:prstGeom prst="rect">
            <a:avLst/>
          </a:prstGeom>
        </p:spPr>
      </p:pic>
    </p:spTree>
    <p:extLst>
      <p:ext uri="{BB962C8B-B14F-4D97-AF65-F5344CB8AC3E}">
        <p14:creationId xmlns:p14="http://schemas.microsoft.com/office/powerpoint/2010/main" val="727325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89A55-4521-A826-2C40-74FCF7762ECB}"/>
              </a:ext>
            </a:extLst>
          </p:cNvPr>
          <p:cNvSpPr>
            <a:spLocks noGrp="1"/>
          </p:cNvSpPr>
          <p:nvPr>
            <p:ph type="title"/>
          </p:nvPr>
        </p:nvSpPr>
        <p:spPr/>
        <p:txBody>
          <a:bodyPr/>
          <a:lstStyle/>
          <a:p>
            <a:r>
              <a:rPr lang="en-GB"/>
              <a:t>Click to edit Master title style</a:t>
            </a:r>
            <a:endParaRPr lang="en-FR"/>
          </a:p>
        </p:txBody>
      </p:sp>
      <p:sp>
        <p:nvSpPr>
          <p:cNvPr id="4" name="Footer Placeholder 3">
            <a:extLst>
              <a:ext uri="{FF2B5EF4-FFF2-40B4-BE49-F238E27FC236}">
                <a16:creationId xmlns:a16="http://schemas.microsoft.com/office/drawing/2014/main" id="{B17E74B3-A3E9-592F-04AA-E1A7C954878C}"/>
              </a:ext>
            </a:extLst>
          </p:cNvPr>
          <p:cNvSpPr>
            <a:spLocks noGrp="1"/>
          </p:cNvSpPr>
          <p:nvPr>
            <p:ph type="ftr" sz="quarter" idx="11"/>
          </p:nvPr>
        </p:nvSpPr>
        <p:spPr/>
        <p:txBody>
          <a:bodyPr/>
          <a:lstStyle/>
          <a:p>
            <a:endParaRPr lang="en-FR"/>
          </a:p>
        </p:txBody>
      </p:sp>
      <p:sp>
        <p:nvSpPr>
          <p:cNvPr id="5" name="Slide Number Placeholder 4">
            <a:extLst>
              <a:ext uri="{FF2B5EF4-FFF2-40B4-BE49-F238E27FC236}">
                <a16:creationId xmlns:a16="http://schemas.microsoft.com/office/drawing/2014/main" id="{722F2912-BF0B-88F1-CE16-671CCE0F44DF}"/>
              </a:ext>
            </a:extLst>
          </p:cNvPr>
          <p:cNvSpPr>
            <a:spLocks noGrp="1"/>
          </p:cNvSpPr>
          <p:nvPr>
            <p:ph type="sldNum" sz="quarter" idx="12"/>
          </p:nvPr>
        </p:nvSpPr>
        <p:spPr/>
        <p:txBody>
          <a:bodyPr/>
          <a:lstStyle/>
          <a:p>
            <a:fld id="{82685074-EB70-D64C-87B6-383FEB853DF2}" type="slidenum">
              <a:rPr lang="en-FR" smtClean="0"/>
              <a:t>‹#›</a:t>
            </a:fld>
            <a:endParaRPr lang="en-FR"/>
          </a:p>
        </p:txBody>
      </p:sp>
      <p:pic>
        <p:nvPicPr>
          <p:cNvPr id="6" name="Graphic 5">
            <a:extLst>
              <a:ext uri="{FF2B5EF4-FFF2-40B4-BE49-F238E27FC236}">
                <a16:creationId xmlns:a16="http://schemas.microsoft.com/office/drawing/2014/main" id="{CDEF217C-007B-643C-F4DA-58CD6FD6E7D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29926" y="6197601"/>
            <a:ext cx="523874" cy="523874"/>
          </a:xfrm>
          <a:prstGeom prst="rect">
            <a:avLst/>
          </a:prstGeom>
        </p:spPr>
      </p:pic>
    </p:spTree>
    <p:extLst>
      <p:ext uri="{BB962C8B-B14F-4D97-AF65-F5344CB8AC3E}">
        <p14:creationId xmlns:p14="http://schemas.microsoft.com/office/powerpoint/2010/main" val="2200977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1512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1E5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A9A6BF-9DA3-864D-15B5-46B783A01D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FR" dirty="0"/>
          </a:p>
        </p:txBody>
      </p:sp>
      <p:sp>
        <p:nvSpPr>
          <p:cNvPr id="3" name="Text Placeholder 2">
            <a:extLst>
              <a:ext uri="{FF2B5EF4-FFF2-40B4-BE49-F238E27FC236}">
                <a16:creationId xmlns:a16="http://schemas.microsoft.com/office/drawing/2014/main" id="{354C412E-D008-E30A-45D2-6B1863259C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002C1D2A-C08A-3C3D-FD7A-DEA02F870985}"/>
              </a:ext>
            </a:extLst>
          </p:cNvPr>
          <p:cNvSpPr>
            <a:spLocks noGrp="1"/>
          </p:cNvSpPr>
          <p:nvPr>
            <p:ph type="ftr" sz="quarter" idx="3"/>
          </p:nvPr>
        </p:nvSpPr>
        <p:spPr>
          <a:xfrm>
            <a:off x="838199" y="6361327"/>
            <a:ext cx="4339282" cy="365125"/>
          </a:xfrm>
          <a:prstGeom prst="rect">
            <a:avLst/>
          </a:prstGeom>
        </p:spPr>
        <p:txBody>
          <a:bodyPr vert="horz" lIns="91440" tIns="45720" rIns="91440" bIns="45720" rtlCol="0" anchor="ctr"/>
          <a:lstStyle>
            <a:lvl1pPr algn="l">
              <a:defRPr sz="1200">
                <a:solidFill>
                  <a:schemeClr val="bg1"/>
                </a:solidFill>
                <a:latin typeface="Arial" panose="020B0604020202020204" pitchFamily="34" charset="0"/>
                <a:cs typeface="Arial" panose="020B0604020202020204" pitchFamily="34" charset="0"/>
              </a:defRPr>
            </a:lvl1pPr>
          </a:lstStyle>
          <a:p>
            <a:endParaRPr lang="en-FR" dirty="0"/>
          </a:p>
        </p:txBody>
      </p:sp>
      <p:sp>
        <p:nvSpPr>
          <p:cNvPr id="6" name="Slide Number Placeholder 5">
            <a:extLst>
              <a:ext uri="{FF2B5EF4-FFF2-40B4-BE49-F238E27FC236}">
                <a16:creationId xmlns:a16="http://schemas.microsoft.com/office/drawing/2014/main" id="{7D1B7838-EB3F-B113-0D51-CF7F17490E9C}"/>
              </a:ext>
            </a:extLst>
          </p:cNvPr>
          <p:cNvSpPr>
            <a:spLocks noGrp="1"/>
          </p:cNvSpPr>
          <p:nvPr>
            <p:ph type="sldNum" sz="quarter" idx="4"/>
          </p:nvPr>
        </p:nvSpPr>
        <p:spPr>
          <a:xfrm>
            <a:off x="5329710" y="6361327"/>
            <a:ext cx="1532580" cy="365125"/>
          </a:xfrm>
          <a:prstGeom prst="rect">
            <a:avLst/>
          </a:prstGeom>
        </p:spPr>
        <p:txBody>
          <a:bodyPr vert="horz" lIns="91440" tIns="45720" rIns="91440" bIns="45720" rtlCol="0" anchor="ctr"/>
          <a:lstStyle>
            <a:lvl1pPr algn="ctr">
              <a:defRPr sz="1200">
                <a:solidFill>
                  <a:schemeClr val="bg1"/>
                </a:solidFill>
                <a:latin typeface="Arial" panose="020B0604020202020204" pitchFamily="34" charset="0"/>
                <a:cs typeface="Arial" panose="020B0604020202020204" pitchFamily="34" charset="0"/>
              </a:defRPr>
            </a:lvl1pPr>
          </a:lstStyle>
          <a:p>
            <a:fld id="{82685074-EB70-D64C-87B6-383FEB853DF2}" type="slidenum">
              <a:rPr lang="en-FR" smtClean="0"/>
              <a:pPr/>
              <a:t>‹#›</a:t>
            </a:fld>
            <a:endParaRPr lang="en-FR" dirty="0"/>
          </a:p>
        </p:txBody>
      </p:sp>
    </p:spTree>
    <p:extLst>
      <p:ext uri="{BB962C8B-B14F-4D97-AF65-F5344CB8AC3E}">
        <p14:creationId xmlns:p14="http://schemas.microsoft.com/office/powerpoint/2010/main" val="338405236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3" r:id="rId6"/>
    <p:sldLayoutId id="2147483660"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A9A6BF-9DA3-864D-15B5-46B783A01D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FR" dirty="0"/>
          </a:p>
        </p:txBody>
      </p:sp>
      <p:sp>
        <p:nvSpPr>
          <p:cNvPr id="3" name="Text Placeholder 2">
            <a:extLst>
              <a:ext uri="{FF2B5EF4-FFF2-40B4-BE49-F238E27FC236}">
                <a16:creationId xmlns:a16="http://schemas.microsoft.com/office/drawing/2014/main" id="{354C412E-D008-E30A-45D2-6B1863259C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R"/>
          </a:p>
        </p:txBody>
      </p:sp>
      <p:sp>
        <p:nvSpPr>
          <p:cNvPr id="5" name="Footer Placeholder 4">
            <a:extLst>
              <a:ext uri="{FF2B5EF4-FFF2-40B4-BE49-F238E27FC236}">
                <a16:creationId xmlns:a16="http://schemas.microsoft.com/office/drawing/2014/main" id="{002C1D2A-C08A-3C3D-FD7A-DEA02F870985}"/>
              </a:ext>
            </a:extLst>
          </p:cNvPr>
          <p:cNvSpPr>
            <a:spLocks noGrp="1"/>
          </p:cNvSpPr>
          <p:nvPr>
            <p:ph type="ftr" sz="quarter" idx="3"/>
          </p:nvPr>
        </p:nvSpPr>
        <p:spPr>
          <a:xfrm>
            <a:off x="838199" y="6361327"/>
            <a:ext cx="4339282" cy="365125"/>
          </a:xfrm>
          <a:prstGeom prst="rect">
            <a:avLst/>
          </a:prstGeom>
        </p:spPr>
        <p:txBody>
          <a:bodyPr vert="horz" lIns="91440" tIns="45720" rIns="91440" bIns="45720" rtlCol="0" anchor="ctr"/>
          <a:lstStyle>
            <a:lvl1pPr algn="l">
              <a:defRPr sz="1200">
                <a:solidFill>
                  <a:srgbClr val="331E57"/>
                </a:solidFill>
                <a:latin typeface="Arial" panose="020B0604020202020204" pitchFamily="34" charset="0"/>
                <a:cs typeface="Arial" panose="020B0604020202020204" pitchFamily="34" charset="0"/>
              </a:defRPr>
            </a:lvl1pPr>
          </a:lstStyle>
          <a:p>
            <a:endParaRPr lang="en-FR" dirty="0"/>
          </a:p>
        </p:txBody>
      </p:sp>
      <p:sp>
        <p:nvSpPr>
          <p:cNvPr id="6" name="Slide Number Placeholder 5">
            <a:extLst>
              <a:ext uri="{FF2B5EF4-FFF2-40B4-BE49-F238E27FC236}">
                <a16:creationId xmlns:a16="http://schemas.microsoft.com/office/drawing/2014/main" id="{7D1B7838-EB3F-B113-0D51-CF7F17490E9C}"/>
              </a:ext>
            </a:extLst>
          </p:cNvPr>
          <p:cNvSpPr>
            <a:spLocks noGrp="1"/>
          </p:cNvSpPr>
          <p:nvPr>
            <p:ph type="sldNum" sz="quarter" idx="4"/>
          </p:nvPr>
        </p:nvSpPr>
        <p:spPr>
          <a:xfrm>
            <a:off x="5329710" y="6361327"/>
            <a:ext cx="1532580" cy="365125"/>
          </a:xfrm>
          <a:prstGeom prst="rect">
            <a:avLst/>
          </a:prstGeom>
        </p:spPr>
        <p:txBody>
          <a:bodyPr vert="horz" lIns="91440" tIns="45720" rIns="91440" bIns="45720" rtlCol="0" anchor="ctr"/>
          <a:lstStyle>
            <a:lvl1pPr algn="ctr">
              <a:defRPr sz="1200">
                <a:solidFill>
                  <a:srgbClr val="331E57"/>
                </a:solidFill>
                <a:latin typeface="Arial" panose="020B0604020202020204" pitchFamily="34" charset="0"/>
                <a:cs typeface="Arial" panose="020B0604020202020204" pitchFamily="34" charset="0"/>
              </a:defRPr>
            </a:lvl1pPr>
          </a:lstStyle>
          <a:p>
            <a:fld id="{82685074-EB70-D64C-87B6-383FEB853DF2}" type="slidenum">
              <a:rPr lang="en-FR" smtClean="0"/>
              <a:pPr/>
              <a:t>‹#›</a:t>
            </a:fld>
            <a:endParaRPr lang="en-FR" dirty="0"/>
          </a:p>
        </p:txBody>
      </p:sp>
    </p:spTree>
    <p:extLst>
      <p:ext uri="{BB962C8B-B14F-4D97-AF65-F5344CB8AC3E}">
        <p14:creationId xmlns:p14="http://schemas.microsoft.com/office/powerpoint/2010/main" val="349662085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rgbClr val="331E57"/>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331E57"/>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331E57"/>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331E57"/>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331E57"/>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331E57"/>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Layout" Target="../slideLayouts/slideLayout21.xml"/><Relationship Id="rId6" Type="http://schemas.openxmlformats.org/officeDocument/2006/relationships/image" Target="../media/image7.png"/><Relationship Id="rId5" Type="http://schemas.openxmlformats.org/officeDocument/2006/relationships/image" Target="../media/image13.sv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21.xml"/><Relationship Id="rId5" Type="http://schemas.openxmlformats.org/officeDocument/2006/relationships/image" Target="../media/image16.sv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6.xml"/><Relationship Id="rId5" Type="http://schemas.openxmlformats.org/officeDocument/2006/relationships/image" Target="../media/image4.sv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6.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10.svg"/><Relationship Id="rId2" Type="http://schemas.openxmlformats.org/officeDocument/2006/relationships/image" Target="../media/image3.png"/><Relationship Id="rId1" Type="http://schemas.openxmlformats.org/officeDocument/2006/relationships/slideLayout" Target="../slideLayouts/slideLayout16.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1.xml"/><Relationship Id="rId5" Type="http://schemas.openxmlformats.org/officeDocument/2006/relationships/image" Target="../media/image6.sv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9CD14-8885-4E97-8BC0-389AC38B0B5B}"/>
              </a:ext>
            </a:extLst>
          </p:cNvPr>
          <p:cNvSpPr>
            <a:spLocks noGrp="1"/>
          </p:cNvSpPr>
          <p:nvPr>
            <p:ph type="ctrTitle"/>
          </p:nvPr>
        </p:nvSpPr>
        <p:spPr/>
        <p:txBody>
          <a:bodyPr/>
          <a:lstStyle/>
          <a:p>
            <a:r>
              <a:rPr lang="en-FR"/>
              <a:t>Logo guidelines</a:t>
            </a:r>
            <a:endParaRPr lang="en-FR" dirty="0"/>
          </a:p>
        </p:txBody>
      </p:sp>
      <p:sp>
        <p:nvSpPr>
          <p:cNvPr id="3" name="Subtitle 2">
            <a:extLst>
              <a:ext uri="{FF2B5EF4-FFF2-40B4-BE49-F238E27FC236}">
                <a16:creationId xmlns:a16="http://schemas.microsoft.com/office/drawing/2014/main" id="{AE045487-1A09-0868-51D4-4855BDAE1802}"/>
              </a:ext>
            </a:extLst>
          </p:cNvPr>
          <p:cNvSpPr>
            <a:spLocks noGrp="1"/>
          </p:cNvSpPr>
          <p:nvPr>
            <p:ph type="subTitle" idx="1"/>
          </p:nvPr>
        </p:nvSpPr>
        <p:spPr/>
        <p:txBody>
          <a:bodyPr/>
          <a:lstStyle/>
          <a:p>
            <a:endParaRPr lang="en-FR" dirty="0"/>
          </a:p>
        </p:txBody>
      </p:sp>
    </p:spTree>
    <p:extLst>
      <p:ext uri="{BB962C8B-B14F-4D97-AF65-F5344CB8AC3E}">
        <p14:creationId xmlns:p14="http://schemas.microsoft.com/office/powerpoint/2010/main" val="1889697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6C5B1-85A3-D219-19C6-12E61DBA2C5D}"/>
              </a:ext>
            </a:extLst>
          </p:cNvPr>
          <p:cNvSpPr>
            <a:spLocks noGrp="1"/>
          </p:cNvSpPr>
          <p:nvPr>
            <p:ph type="title"/>
          </p:nvPr>
        </p:nvSpPr>
        <p:spPr/>
        <p:txBody>
          <a:bodyPr/>
          <a:lstStyle/>
          <a:p>
            <a:r>
              <a:rPr lang="en-FR" dirty="0"/>
              <a:t>Things to avoid</a:t>
            </a:r>
          </a:p>
        </p:txBody>
      </p:sp>
      <p:grpSp>
        <p:nvGrpSpPr>
          <p:cNvPr id="3" name="Group 2">
            <a:extLst>
              <a:ext uri="{FF2B5EF4-FFF2-40B4-BE49-F238E27FC236}">
                <a16:creationId xmlns:a16="http://schemas.microsoft.com/office/drawing/2014/main" id="{CB2512ED-A636-5DEB-954D-C6D91BB2A460}"/>
              </a:ext>
            </a:extLst>
          </p:cNvPr>
          <p:cNvGrpSpPr/>
          <p:nvPr/>
        </p:nvGrpSpPr>
        <p:grpSpPr>
          <a:xfrm>
            <a:off x="824232" y="1880966"/>
            <a:ext cx="2225979" cy="1834904"/>
            <a:chOff x="634424" y="2988823"/>
            <a:chExt cx="3915911" cy="3227937"/>
          </a:xfrm>
        </p:grpSpPr>
        <p:sp>
          <p:nvSpPr>
            <p:cNvPr id="4" name="Rectangle 3">
              <a:extLst>
                <a:ext uri="{FF2B5EF4-FFF2-40B4-BE49-F238E27FC236}">
                  <a16:creationId xmlns:a16="http://schemas.microsoft.com/office/drawing/2014/main" id="{A46F1FFA-C54B-1E2A-673C-404F0962446A}"/>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5" name="Graphic 4">
              <a:extLst>
                <a:ext uri="{FF2B5EF4-FFF2-40B4-BE49-F238E27FC236}">
                  <a16:creationId xmlns:a16="http://schemas.microsoft.com/office/drawing/2014/main" id="{BF7B07C7-E306-F6C1-1FE9-2C1CFE8E5A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37436" y="3331585"/>
              <a:ext cx="1909890" cy="1909890"/>
            </a:xfrm>
            <a:prstGeom prst="rect">
              <a:avLst/>
            </a:prstGeom>
          </p:spPr>
        </p:pic>
        <p:sp>
          <p:nvSpPr>
            <p:cNvPr id="6" name="TextBox 5">
              <a:extLst>
                <a:ext uri="{FF2B5EF4-FFF2-40B4-BE49-F238E27FC236}">
                  <a16:creationId xmlns:a16="http://schemas.microsoft.com/office/drawing/2014/main" id="{03157AA7-C272-BDCD-C493-C209A59EA510}"/>
                </a:ext>
              </a:extLst>
            </p:cNvPr>
            <p:cNvSpPr txBox="1"/>
            <p:nvPr/>
          </p:nvSpPr>
          <p:spPr>
            <a:xfrm>
              <a:off x="634424" y="5621181"/>
              <a:ext cx="3915911" cy="595579"/>
            </a:xfrm>
            <a:prstGeom prst="rect">
              <a:avLst/>
            </a:prstGeom>
            <a:noFill/>
          </p:spPr>
          <p:txBody>
            <a:bodyPr wrap="square" rtlCol="0">
              <a:spAutoFit/>
            </a:bodyPr>
            <a:lstStyle/>
            <a:p>
              <a:pPr algn="ctr"/>
              <a:r>
                <a:rPr lang="en-FR" sz="1600" dirty="0">
                  <a:solidFill>
                    <a:srgbClr val="331E57"/>
                  </a:solidFill>
                </a:rPr>
                <a:t>Use a custom color</a:t>
              </a:r>
            </a:p>
          </p:txBody>
        </p:sp>
      </p:grpSp>
      <p:grpSp>
        <p:nvGrpSpPr>
          <p:cNvPr id="26" name="Group 25">
            <a:extLst>
              <a:ext uri="{FF2B5EF4-FFF2-40B4-BE49-F238E27FC236}">
                <a16:creationId xmlns:a16="http://schemas.microsoft.com/office/drawing/2014/main" id="{9AB6866B-4F27-F1A9-BA54-4EEFC7135B5B}"/>
              </a:ext>
            </a:extLst>
          </p:cNvPr>
          <p:cNvGrpSpPr/>
          <p:nvPr/>
        </p:nvGrpSpPr>
        <p:grpSpPr>
          <a:xfrm>
            <a:off x="4604879" y="1850475"/>
            <a:ext cx="2225979" cy="1865395"/>
            <a:chOff x="634424" y="2935184"/>
            <a:chExt cx="3915911" cy="3281576"/>
          </a:xfrm>
        </p:grpSpPr>
        <p:sp>
          <p:nvSpPr>
            <p:cNvPr id="27" name="Rectangle 26">
              <a:extLst>
                <a:ext uri="{FF2B5EF4-FFF2-40B4-BE49-F238E27FC236}">
                  <a16:creationId xmlns:a16="http://schemas.microsoft.com/office/drawing/2014/main" id="{AF6998FE-C2F8-B4F8-5B09-B792F6B4145C}"/>
                </a:ext>
              </a:extLst>
            </p:cNvPr>
            <p:cNvSpPr/>
            <p:nvPr/>
          </p:nvSpPr>
          <p:spPr>
            <a:xfrm>
              <a:off x="1237489" y="2988823"/>
              <a:ext cx="2591200" cy="259119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29" name="TextBox 28">
              <a:extLst>
                <a:ext uri="{FF2B5EF4-FFF2-40B4-BE49-F238E27FC236}">
                  <a16:creationId xmlns:a16="http://schemas.microsoft.com/office/drawing/2014/main" id="{D98C147C-9D7C-C784-AE8C-CD182AFBEC0C}"/>
                </a:ext>
              </a:extLst>
            </p:cNvPr>
            <p:cNvSpPr txBox="1"/>
            <p:nvPr/>
          </p:nvSpPr>
          <p:spPr>
            <a:xfrm>
              <a:off x="634424" y="5621181"/>
              <a:ext cx="3915911" cy="595579"/>
            </a:xfrm>
            <a:prstGeom prst="rect">
              <a:avLst/>
            </a:prstGeom>
            <a:noFill/>
          </p:spPr>
          <p:txBody>
            <a:bodyPr wrap="square" rtlCol="0">
              <a:spAutoFit/>
            </a:bodyPr>
            <a:lstStyle/>
            <a:p>
              <a:pPr algn="ctr"/>
              <a:r>
                <a:rPr lang="en-FR" sz="1600" dirty="0">
                  <a:solidFill>
                    <a:srgbClr val="331E57"/>
                  </a:solidFill>
                </a:rPr>
                <a:t>Use mixed colors</a:t>
              </a:r>
            </a:p>
          </p:txBody>
        </p:sp>
        <p:grpSp>
          <p:nvGrpSpPr>
            <p:cNvPr id="34" name="Graphic 27">
              <a:extLst>
                <a:ext uri="{FF2B5EF4-FFF2-40B4-BE49-F238E27FC236}">
                  <a16:creationId xmlns:a16="http://schemas.microsoft.com/office/drawing/2014/main" id="{C39D3138-6B48-1839-5AB3-E2DFBBBFA88C}"/>
                </a:ext>
              </a:extLst>
            </p:cNvPr>
            <p:cNvGrpSpPr/>
            <p:nvPr/>
          </p:nvGrpSpPr>
          <p:grpSpPr>
            <a:xfrm>
              <a:off x="963436" y="2935184"/>
              <a:ext cx="2985305" cy="2985305"/>
              <a:chOff x="963436" y="2935184"/>
              <a:chExt cx="2985305" cy="2985305"/>
            </a:xfrm>
            <a:solidFill>
              <a:schemeClr val="accent6"/>
            </a:solidFill>
          </p:grpSpPr>
          <p:sp>
            <p:nvSpPr>
              <p:cNvPr id="35" name="Freeform 34">
                <a:extLst>
                  <a:ext uri="{FF2B5EF4-FFF2-40B4-BE49-F238E27FC236}">
                    <a16:creationId xmlns:a16="http://schemas.microsoft.com/office/drawing/2014/main" id="{051B2BD6-ABD2-C89E-0199-EAA1F6BC7B2E}"/>
                  </a:ext>
                </a:extLst>
              </p:cNvPr>
              <p:cNvSpPr/>
              <p:nvPr/>
            </p:nvSpPr>
            <p:spPr>
              <a:xfrm rot="2700000">
                <a:off x="1674676" y="3347038"/>
                <a:ext cx="1914565" cy="1809857"/>
              </a:xfrm>
              <a:custGeom>
                <a:avLst/>
                <a:gdLst>
                  <a:gd name="connsiteX0" fmla="*/ 957161 w 1914565"/>
                  <a:gd name="connsiteY0" fmla="*/ -33 h 1809857"/>
                  <a:gd name="connsiteX1" fmla="*/ 280273 w 1914565"/>
                  <a:gd name="connsiteY1" fmla="*/ 280350 h 1809857"/>
                  <a:gd name="connsiteX2" fmla="*/ 279925 w 1914565"/>
                  <a:gd name="connsiteY2" fmla="*/ 280726 h 1809857"/>
                  <a:gd name="connsiteX3" fmla="*/ 280273 w 1914565"/>
                  <a:gd name="connsiteY3" fmla="*/ 1634108 h 1809857"/>
                  <a:gd name="connsiteX4" fmla="*/ 522313 w 1914565"/>
                  <a:gd name="connsiteY4" fmla="*/ 1809790 h 1809857"/>
                  <a:gd name="connsiteX5" fmla="*/ 522313 w 1914565"/>
                  <a:gd name="connsiteY5" fmla="*/ 1567549 h 1809857"/>
                  <a:gd name="connsiteX6" fmla="*/ 427189 w 1914565"/>
                  <a:gd name="connsiteY6" fmla="*/ 1487227 h 1809857"/>
                  <a:gd name="connsiteX7" fmla="*/ 426436 w 1914565"/>
                  <a:gd name="connsiteY7" fmla="*/ 427911 h 1809857"/>
                  <a:gd name="connsiteX8" fmla="*/ 427161 w 1914565"/>
                  <a:gd name="connsiteY8" fmla="*/ 427187 h 1809857"/>
                  <a:gd name="connsiteX9" fmla="*/ 1487212 w 1914565"/>
                  <a:gd name="connsiteY9" fmla="*/ 427215 h 1809857"/>
                  <a:gd name="connsiteX10" fmla="*/ 1487212 w 1914565"/>
                  <a:gd name="connsiteY10" fmla="*/ 1487204 h 1809857"/>
                  <a:gd name="connsiteX11" fmla="*/ 1397054 w 1914565"/>
                  <a:gd name="connsiteY11" fmla="*/ 1564100 h 1809857"/>
                  <a:gd name="connsiteX12" fmla="*/ 1397054 w 1914565"/>
                  <a:gd name="connsiteY12" fmla="*/ 1807156 h 1809857"/>
                  <a:gd name="connsiteX13" fmla="*/ 1634105 w 1914565"/>
                  <a:gd name="connsiteY13" fmla="*/ 1634091 h 1809857"/>
                  <a:gd name="connsiteX14" fmla="*/ 1634105 w 1914565"/>
                  <a:gd name="connsiteY14" fmla="*/ 280339 h 1809857"/>
                  <a:gd name="connsiteX15" fmla="*/ 1634105 w 1914565"/>
                  <a:gd name="connsiteY15" fmla="*/ 280316 h 1809857"/>
                  <a:gd name="connsiteX16" fmla="*/ 957217 w 1914565"/>
                  <a:gd name="connsiteY16" fmla="*/ -67 h 180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14565" h="1809857">
                    <a:moveTo>
                      <a:pt x="957161" y="-33"/>
                    </a:moveTo>
                    <a:cubicBezTo>
                      <a:pt x="703275" y="-33"/>
                      <a:pt x="459792" y="100826"/>
                      <a:pt x="280273" y="280350"/>
                    </a:cubicBezTo>
                    <a:cubicBezTo>
                      <a:pt x="280156" y="280473"/>
                      <a:pt x="280043" y="280603"/>
                      <a:pt x="279925" y="280726"/>
                    </a:cubicBezTo>
                    <a:cubicBezTo>
                      <a:pt x="-93560" y="654610"/>
                      <a:pt x="-93402" y="1260416"/>
                      <a:pt x="280273" y="1634108"/>
                    </a:cubicBezTo>
                    <a:cubicBezTo>
                      <a:pt x="351249" y="1704988"/>
                      <a:pt x="432924" y="1764273"/>
                      <a:pt x="522313" y="1809790"/>
                    </a:cubicBezTo>
                    <a:lnTo>
                      <a:pt x="522313" y="1567549"/>
                    </a:lnTo>
                    <a:cubicBezTo>
                      <a:pt x="488435" y="1543462"/>
                      <a:pt x="456612" y="1516594"/>
                      <a:pt x="427189" y="1487227"/>
                    </a:cubicBezTo>
                    <a:cubicBezTo>
                      <a:pt x="134751" y="1194794"/>
                      <a:pt x="134414" y="720760"/>
                      <a:pt x="426436" y="427911"/>
                    </a:cubicBezTo>
                    <a:cubicBezTo>
                      <a:pt x="426678" y="427670"/>
                      <a:pt x="426919" y="427428"/>
                      <a:pt x="427161" y="427187"/>
                    </a:cubicBezTo>
                    <a:cubicBezTo>
                      <a:pt x="719891" y="134473"/>
                      <a:pt x="1194493" y="134490"/>
                      <a:pt x="1487212" y="427215"/>
                    </a:cubicBezTo>
                    <a:cubicBezTo>
                      <a:pt x="1779875" y="719934"/>
                      <a:pt x="1779875" y="1194485"/>
                      <a:pt x="1487212" y="1487204"/>
                    </a:cubicBezTo>
                    <a:cubicBezTo>
                      <a:pt x="1459238" y="1515173"/>
                      <a:pt x="1429073" y="1540889"/>
                      <a:pt x="1397054" y="1564100"/>
                    </a:cubicBezTo>
                    <a:lnTo>
                      <a:pt x="1397054" y="1807156"/>
                    </a:lnTo>
                    <a:cubicBezTo>
                      <a:pt x="1484460" y="1761998"/>
                      <a:pt x="1564450" y="1703623"/>
                      <a:pt x="1634105" y="1634091"/>
                    </a:cubicBezTo>
                    <a:cubicBezTo>
                      <a:pt x="2007938" y="1260270"/>
                      <a:pt x="2007938" y="654172"/>
                      <a:pt x="1634105" y="280339"/>
                    </a:cubicBezTo>
                    <a:cubicBezTo>
                      <a:pt x="1634105" y="280327"/>
                      <a:pt x="1634105" y="280322"/>
                      <a:pt x="1634105" y="280316"/>
                    </a:cubicBezTo>
                    <a:cubicBezTo>
                      <a:pt x="1454575" y="100792"/>
                      <a:pt x="1211064" y="-67"/>
                      <a:pt x="957217" y="-67"/>
                    </a:cubicBezTo>
                    <a:close/>
                  </a:path>
                </a:pathLst>
              </a:custGeom>
              <a:solidFill>
                <a:srgbClr val="331E57"/>
              </a:solidFill>
              <a:ln w="4750" cap="flat">
                <a:noFill/>
                <a:prstDash val="solid"/>
                <a:miter/>
              </a:ln>
            </p:spPr>
            <p:txBody>
              <a:bodyPr rtlCol="0" anchor="ctr"/>
              <a:lstStyle/>
              <a:p>
                <a:endParaRPr lang="en-FR"/>
              </a:p>
            </p:txBody>
          </p:sp>
          <p:sp>
            <p:nvSpPr>
              <p:cNvPr id="36" name="Freeform 35">
                <a:extLst>
                  <a:ext uri="{FF2B5EF4-FFF2-40B4-BE49-F238E27FC236}">
                    <a16:creationId xmlns:a16="http://schemas.microsoft.com/office/drawing/2014/main" id="{C9663C89-28B4-98AD-C1AC-EA7029EEAE4E}"/>
                  </a:ext>
                </a:extLst>
              </p:cNvPr>
              <p:cNvSpPr/>
              <p:nvPr/>
            </p:nvSpPr>
            <p:spPr>
              <a:xfrm rot="2700000">
                <a:off x="2084259" y="4793170"/>
                <a:ext cx="156554" cy="592515"/>
              </a:xfrm>
              <a:custGeom>
                <a:avLst/>
                <a:gdLst>
                  <a:gd name="connsiteX0" fmla="*/ -99 w 156554"/>
                  <a:gd name="connsiteY0" fmla="*/ -69 h 592515"/>
                  <a:gd name="connsiteX1" fmla="*/ 156456 w 156554"/>
                  <a:gd name="connsiteY1" fmla="*/ 41567 h 592515"/>
                  <a:gd name="connsiteX2" fmla="*/ 156456 w 156554"/>
                  <a:gd name="connsiteY2" fmla="*/ 435891 h 592515"/>
                  <a:gd name="connsiteX3" fmla="*/ -99 w 156554"/>
                  <a:gd name="connsiteY3" fmla="*/ 592446 h 592515"/>
                </a:gdLst>
                <a:ahLst/>
                <a:cxnLst>
                  <a:cxn ang="0">
                    <a:pos x="connsiteX0" y="connsiteY0"/>
                  </a:cxn>
                  <a:cxn ang="0">
                    <a:pos x="connsiteX1" y="connsiteY1"/>
                  </a:cxn>
                  <a:cxn ang="0">
                    <a:pos x="connsiteX2" y="connsiteY2"/>
                  </a:cxn>
                  <a:cxn ang="0">
                    <a:pos x="connsiteX3" y="connsiteY3"/>
                  </a:cxn>
                </a:cxnLst>
                <a:rect l="l" t="t" r="r" b="b"/>
                <a:pathLst>
                  <a:path w="156554" h="592515">
                    <a:moveTo>
                      <a:pt x="-99" y="-69"/>
                    </a:moveTo>
                    <a:cubicBezTo>
                      <a:pt x="52142" y="8835"/>
                      <a:pt x="106293" y="21114"/>
                      <a:pt x="156456" y="41567"/>
                    </a:cubicBezTo>
                    <a:lnTo>
                      <a:pt x="156456" y="435891"/>
                    </a:lnTo>
                    <a:lnTo>
                      <a:pt x="-99" y="592446"/>
                    </a:lnTo>
                    <a:close/>
                  </a:path>
                </a:pathLst>
              </a:custGeom>
              <a:solidFill>
                <a:schemeClr val="bg1"/>
              </a:solidFill>
              <a:ln w="44690" cap="flat">
                <a:noFill/>
                <a:prstDash val="solid"/>
                <a:miter/>
              </a:ln>
            </p:spPr>
            <p:txBody>
              <a:bodyPr rtlCol="0" anchor="ctr"/>
              <a:lstStyle/>
              <a:p>
                <a:endParaRPr lang="en-FR"/>
              </a:p>
            </p:txBody>
          </p:sp>
          <p:sp>
            <p:nvSpPr>
              <p:cNvPr id="37" name="Freeform 36">
                <a:extLst>
                  <a:ext uri="{FF2B5EF4-FFF2-40B4-BE49-F238E27FC236}">
                    <a16:creationId xmlns:a16="http://schemas.microsoft.com/office/drawing/2014/main" id="{64780754-A9BD-3841-F16D-A82E84410B3C}"/>
                  </a:ext>
                </a:extLst>
              </p:cNvPr>
              <p:cNvSpPr/>
              <p:nvPr/>
            </p:nvSpPr>
            <p:spPr>
              <a:xfrm rot="2700000">
                <a:off x="1717689" y="4427447"/>
                <a:ext cx="156571" cy="597413"/>
              </a:xfrm>
              <a:custGeom>
                <a:avLst/>
                <a:gdLst>
                  <a:gd name="connsiteX0" fmla="*/ 156476 w 156571"/>
                  <a:gd name="connsiteY0" fmla="*/ 597338 h 597413"/>
                  <a:gd name="connsiteX1" fmla="*/ -96 w 156571"/>
                  <a:gd name="connsiteY1" fmla="*/ 440784 h 597413"/>
                  <a:gd name="connsiteX2" fmla="*/ -96 w 156571"/>
                  <a:gd name="connsiteY2" fmla="*/ 40212 h 597413"/>
                  <a:gd name="connsiteX3" fmla="*/ 156476 w 156571"/>
                  <a:gd name="connsiteY3" fmla="*/ -75 h 597413"/>
                </a:gdLst>
                <a:ahLst/>
                <a:cxnLst>
                  <a:cxn ang="0">
                    <a:pos x="connsiteX0" y="connsiteY0"/>
                  </a:cxn>
                  <a:cxn ang="0">
                    <a:pos x="connsiteX1" y="connsiteY1"/>
                  </a:cxn>
                  <a:cxn ang="0">
                    <a:pos x="connsiteX2" y="connsiteY2"/>
                  </a:cxn>
                  <a:cxn ang="0">
                    <a:pos x="connsiteX3" y="connsiteY3"/>
                  </a:cxn>
                </a:cxnLst>
                <a:rect l="l" t="t" r="r" b="b"/>
                <a:pathLst>
                  <a:path w="156571" h="597413">
                    <a:moveTo>
                      <a:pt x="156476" y="597338"/>
                    </a:moveTo>
                    <a:lnTo>
                      <a:pt x="-96" y="440784"/>
                    </a:lnTo>
                    <a:lnTo>
                      <a:pt x="-96" y="40212"/>
                    </a:lnTo>
                    <a:cubicBezTo>
                      <a:pt x="55836" y="18715"/>
                      <a:pt x="131214" y="3683"/>
                      <a:pt x="156476" y="-75"/>
                    </a:cubicBezTo>
                    <a:close/>
                  </a:path>
                </a:pathLst>
              </a:custGeom>
              <a:solidFill>
                <a:schemeClr val="bg1"/>
              </a:solidFill>
              <a:ln w="43528" cap="flat">
                <a:noFill/>
                <a:prstDash val="solid"/>
                <a:miter/>
              </a:ln>
            </p:spPr>
            <p:txBody>
              <a:bodyPr rtlCol="0" anchor="ctr"/>
              <a:lstStyle/>
              <a:p>
                <a:endParaRPr lang="en-FR"/>
              </a:p>
            </p:txBody>
          </p:sp>
          <p:sp>
            <p:nvSpPr>
              <p:cNvPr id="38" name="Freeform 37">
                <a:extLst>
                  <a:ext uri="{FF2B5EF4-FFF2-40B4-BE49-F238E27FC236}">
                    <a16:creationId xmlns:a16="http://schemas.microsoft.com/office/drawing/2014/main" id="{75A8919D-7B53-B9B8-251C-1EC976AED11A}"/>
                  </a:ext>
                </a:extLst>
              </p:cNvPr>
              <p:cNvSpPr/>
              <p:nvPr/>
            </p:nvSpPr>
            <p:spPr>
              <a:xfrm rot="2700000">
                <a:off x="2184623" y="3847966"/>
                <a:ext cx="748784" cy="953821"/>
              </a:xfrm>
              <a:custGeom>
                <a:avLst/>
                <a:gdLst>
                  <a:gd name="connsiteX0" fmla="*/ 374293 w 748784"/>
                  <a:gd name="connsiteY0" fmla="*/ -68 h 953821"/>
                  <a:gd name="connsiteX1" fmla="*/ -57 w 748784"/>
                  <a:gd name="connsiteY1" fmla="*/ 953754 h 953821"/>
                  <a:gd name="connsiteX2" fmla="*/ 748688 w 748784"/>
                  <a:gd name="connsiteY2" fmla="*/ 953754 h 953821"/>
                  <a:gd name="connsiteX3" fmla="*/ 374293 w 748784"/>
                  <a:gd name="connsiteY3" fmla="*/ -68 h 953821"/>
                  <a:gd name="connsiteX4" fmla="*/ 374181 w 748784"/>
                  <a:gd name="connsiteY4" fmla="*/ 315474 h 953821"/>
                  <a:gd name="connsiteX5" fmla="*/ 484673 w 748784"/>
                  <a:gd name="connsiteY5" fmla="*/ 425984 h 953821"/>
                  <a:gd name="connsiteX6" fmla="*/ 374181 w 748784"/>
                  <a:gd name="connsiteY6" fmla="*/ 536465 h 953821"/>
                  <a:gd name="connsiteX7" fmla="*/ 263688 w 748784"/>
                  <a:gd name="connsiteY7" fmla="*/ 425984 h 953821"/>
                  <a:gd name="connsiteX8" fmla="*/ 374181 w 748784"/>
                  <a:gd name="connsiteY8" fmla="*/ 315474 h 95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784" h="953821">
                    <a:moveTo>
                      <a:pt x="374293" y="-68"/>
                    </a:moveTo>
                    <a:cubicBezTo>
                      <a:pt x="-57" y="246549"/>
                      <a:pt x="-529" y="572169"/>
                      <a:pt x="-57" y="953754"/>
                    </a:cubicBezTo>
                    <a:cubicBezTo>
                      <a:pt x="209705" y="858158"/>
                      <a:pt x="550565" y="859136"/>
                      <a:pt x="748688" y="953754"/>
                    </a:cubicBezTo>
                    <a:cubicBezTo>
                      <a:pt x="748912" y="569714"/>
                      <a:pt x="748519" y="246533"/>
                      <a:pt x="374293" y="-68"/>
                    </a:cubicBezTo>
                    <a:close/>
                    <a:moveTo>
                      <a:pt x="374181" y="315474"/>
                    </a:moveTo>
                    <a:cubicBezTo>
                      <a:pt x="435185" y="315485"/>
                      <a:pt x="484673" y="364957"/>
                      <a:pt x="484673" y="425984"/>
                    </a:cubicBezTo>
                    <a:cubicBezTo>
                      <a:pt x="484673" y="486999"/>
                      <a:pt x="435185" y="536454"/>
                      <a:pt x="374181" y="536465"/>
                    </a:cubicBezTo>
                    <a:cubicBezTo>
                      <a:pt x="313176" y="536471"/>
                      <a:pt x="263688" y="487010"/>
                      <a:pt x="263688" y="425984"/>
                    </a:cubicBezTo>
                    <a:cubicBezTo>
                      <a:pt x="263688" y="364946"/>
                      <a:pt x="313120" y="315469"/>
                      <a:pt x="374181" y="315474"/>
                    </a:cubicBezTo>
                    <a:close/>
                  </a:path>
                </a:pathLst>
              </a:custGeom>
              <a:solidFill>
                <a:schemeClr val="bg1"/>
              </a:solidFill>
              <a:ln w="1028" cap="flat">
                <a:noFill/>
                <a:prstDash val="solid"/>
                <a:miter/>
              </a:ln>
            </p:spPr>
            <p:txBody>
              <a:bodyPr rtlCol="0" anchor="ctr"/>
              <a:lstStyle/>
              <a:p>
                <a:endParaRPr lang="en-FR"/>
              </a:p>
            </p:txBody>
          </p:sp>
          <p:sp>
            <p:nvSpPr>
              <p:cNvPr id="39" name="Freeform 38">
                <a:extLst>
                  <a:ext uri="{FF2B5EF4-FFF2-40B4-BE49-F238E27FC236}">
                    <a16:creationId xmlns:a16="http://schemas.microsoft.com/office/drawing/2014/main" id="{99953686-D909-D459-21C5-B7D39A651B23}"/>
                  </a:ext>
                </a:extLst>
              </p:cNvPr>
              <p:cNvSpPr/>
              <p:nvPr/>
            </p:nvSpPr>
            <p:spPr>
              <a:xfrm rot="2700000">
                <a:off x="1842658" y="4571977"/>
                <a:ext cx="156554" cy="788836"/>
              </a:xfrm>
              <a:custGeom>
                <a:avLst/>
                <a:gdLst>
                  <a:gd name="connsiteX0" fmla="*/ -99 w 156554"/>
                  <a:gd name="connsiteY0" fmla="*/ 2732 h 788836"/>
                  <a:gd name="connsiteX1" fmla="*/ 156456 w 156554"/>
                  <a:gd name="connsiteY1" fmla="*/ 2625 h 788836"/>
                  <a:gd name="connsiteX2" fmla="*/ 156456 w 156554"/>
                  <a:gd name="connsiteY2" fmla="*/ 707987 h 788836"/>
                  <a:gd name="connsiteX3" fmla="*/ 75679 w 156554"/>
                  <a:gd name="connsiteY3" fmla="*/ 788764 h 788836"/>
                  <a:gd name="connsiteX4" fmla="*/ -99 w 156554"/>
                  <a:gd name="connsiteY4" fmla="*/ 712987 h 788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54" h="788836">
                    <a:moveTo>
                      <a:pt x="-99" y="2732"/>
                    </a:moveTo>
                    <a:cubicBezTo>
                      <a:pt x="52816" y="-829"/>
                      <a:pt x="99272" y="-1144"/>
                      <a:pt x="156456" y="2625"/>
                    </a:cubicBezTo>
                    <a:lnTo>
                      <a:pt x="156456" y="707987"/>
                    </a:lnTo>
                    <a:lnTo>
                      <a:pt x="75679" y="788764"/>
                    </a:lnTo>
                    <a:lnTo>
                      <a:pt x="-99" y="712987"/>
                    </a:lnTo>
                    <a:close/>
                  </a:path>
                </a:pathLst>
              </a:custGeom>
              <a:solidFill>
                <a:schemeClr val="bg1"/>
              </a:solidFill>
              <a:ln w="49201" cap="flat">
                <a:noFill/>
                <a:prstDash val="solid"/>
                <a:miter/>
              </a:ln>
            </p:spPr>
            <p:txBody>
              <a:bodyPr rtlCol="0" anchor="ctr"/>
              <a:lstStyle/>
              <a:p>
                <a:endParaRPr lang="en-FR"/>
              </a:p>
            </p:txBody>
          </p:sp>
        </p:grpSp>
      </p:grpSp>
      <p:grpSp>
        <p:nvGrpSpPr>
          <p:cNvPr id="30" name="Group 29">
            <a:extLst>
              <a:ext uri="{FF2B5EF4-FFF2-40B4-BE49-F238E27FC236}">
                <a16:creationId xmlns:a16="http://schemas.microsoft.com/office/drawing/2014/main" id="{3869887C-449B-780F-2796-3FA74ECCE2D1}"/>
              </a:ext>
            </a:extLst>
          </p:cNvPr>
          <p:cNvGrpSpPr/>
          <p:nvPr/>
        </p:nvGrpSpPr>
        <p:grpSpPr>
          <a:xfrm>
            <a:off x="8557870" y="1880966"/>
            <a:ext cx="2225979" cy="2327347"/>
            <a:chOff x="634424" y="2988823"/>
            <a:chExt cx="3915911" cy="4094236"/>
          </a:xfrm>
        </p:grpSpPr>
        <p:sp>
          <p:nvSpPr>
            <p:cNvPr id="31" name="Rectangle 30">
              <a:extLst>
                <a:ext uri="{FF2B5EF4-FFF2-40B4-BE49-F238E27FC236}">
                  <a16:creationId xmlns:a16="http://schemas.microsoft.com/office/drawing/2014/main" id="{2881134B-154A-E912-0A2F-8825FBE24850}"/>
                </a:ext>
              </a:extLst>
            </p:cNvPr>
            <p:cNvSpPr/>
            <p:nvPr/>
          </p:nvSpPr>
          <p:spPr>
            <a:xfrm>
              <a:off x="1237489" y="2988823"/>
              <a:ext cx="2591200" cy="25911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32" name="Graphic 31">
              <a:extLst>
                <a:ext uri="{FF2B5EF4-FFF2-40B4-BE49-F238E27FC236}">
                  <a16:creationId xmlns:a16="http://schemas.microsoft.com/office/drawing/2014/main" id="{05106B01-C782-D9EB-5009-40CEA28FAC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37436" y="3331585"/>
              <a:ext cx="1909890" cy="1909890"/>
            </a:xfrm>
            <a:prstGeom prst="rect">
              <a:avLst/>
            </a:prstGeom>
          </p:spPr>
        </p:pic>
        <p:sp>
          <p:nvSpPr>
            <p:cNvPr id="33" name="TextBox 32">
              <a:extLst>
                <a:ext uri="{FF2B5EF4-FFF2-40B4-BE49-F238E27FC236}">
                  <a16:creationId xmlns:a16="http://schemas.microsoft.com/office/drawing/2014/main" id="{1F83E496-084B-C605-C9E0-90E38C6A1EC4}"/>
                </a:ext>
              </a:extLst>
            </p:cNvPr>
            <p:cNvSpPr txBox="1"/>
            <p:nvPr/>
          </p:nvSpPr>
          <p:spPr>
            <a:xfrm>
              <a:off x="634424" y="5621181"/>
              <a:ext cx="3915911" cy="1461878"/>
            </a:xfrm>
            <a:prstGeom prst="rect">
              <a:avLst/>
            </a:prstGeom>
            <a:noFill/>
          </p:spPr>
          <p:txBody>
            <a:bodyPr wrap="square" rtlCol="0">
              <a:spAutoFit/>
            </a:bodyPr>
            <a:lstStyle/>
            <a:p>
              <a:r>
                <a:rPr lang="en-GB" sz="1600" dirty="0">
                  <a:solidFill>
                    <a:srgbClr val="331E57"/>
                  </a:solidFill>
                </a:rPr>
                <a:t>Avoid backgrounds that provide insufficient contrast</a:t>
              </a:r>
              <a:endParaRPr lang="en-GB" sz="1600" dirty="0">
                <a:solidFill>
                  <a:srgbClr val="331E57"/>
                </a:solidFill>
                <a:effectLst/>
              </a:endParaRPr>
            </a:p>
          </p:txBody>
        </p:sp>
      </p:grpSp>
      <p:grpSp>
        <p:nvGrpSpPr>
          <p:cNvPr id="40" name="Group 39">
            <a:extLst>
              <a:ext uri="{FF2B5EF4-FFF2-40B4-BE49-F238E27FC236}">
                <a16:creationId xmlns:a16="http://schemas.microsoft.com/office/drawing/2014/main" id="{7FFE0C76-9F8D-9C53-4CF1-DFD4C280FF1B}"/>
              </a:ext>
            </a:extLst>
          </p:cNvPr>
          <p:cNvGrpSpPr/>
          <p:nvPr/>
        </p:nvGrpSpPr>
        <p:grpSpPr>
          <a:xfrm>
            <a:off x="824231" y="4206862"/>
            <a:ext cx="2225979" cy="2081125"/>
            <a:chOff x="634424" y="2988823"/>
            <a:chExt cx="3915911" cy="3661086"/>
          </a:xfrm>
        </p:grpSpPr>
        <p:sp>
          <p:nvSpPr>
            <p:cNvPr id="41" name="Rectangle 40">
              <a:extLst>
                <a:ext uri="{FF2B5EF4-FFF2-40B4-BE49-F238E27FC236}">
                  <a16:creationId xmlns:a16="http://schemas.microsoft.com/office/drawing/2014/main" id="{48C36486-A635-FD4F-FBE7-8BE2BFCE2DB5}"/>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42" name="Graphic 41">
              <a:extLst>
                <a:ext uri="{FF2B5EF4-FFF2-40B4-BE49-F238E27FC236}">
                  <a16:creationId xmlns:a16="http://schemas.microsoft.com/office/drawing/2014/main" id="{DC5D778A-0C66-E652-8B4C-31A275E0A6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79721" y="3331585"/>
              <a:ext cx="1225322" cy="1909890"/>
            </a:xfrm>
            <a:prstGeom prst="rect">
              <a:avLst/>
            </a:prstGeom>
          </p:spPr>
        </p:pic>
        <p:sp>
          <p:nvSpPr>
            <p:cNvPr id="43" name="TextBox 42">
              <a:extLst>
                <a:ext uri="{FF2B5EF4-FFF2-40B4-BE49-F238E27FC236}">
                  <a16:creationId xmlns:a16="http://schemas.microsoft.com/office/drawing/2014/main" id="{BCA9B19D-D2D1-9AFE-D43F-F11B0349E9A8}"/>
                </a:ext>
              </a:extLst>
            </p:cNvPr>
            <p:cNvSpPr txBox="1"/>
            <p:nvPr/>
          </p:nvSpPr>
          <p:spPr>
            <a:xfrm>
              <a:off x="634424" y="5621181"/>
              <a:ext cx="3915911" cy="1028728"/>
            </a:xfrm>
            <a:prstGeom prst="rect">
              <a:avLst/>
            </a:prstGeom>
            <a:noFill/>
          </p:spPr>
          <p:txBody>
            <a:bodyPr wrap="square" rtlCol="0">
              <a:spAutoFit/>
            </a:bodyPr>
            <a:lstStyle/>
            <a:p>
              <a:pPr algn="ctr"/>
              <a:r>
                <a:rPr lang="en-FR" sz="1600" dirty="0">
                  <a:solidFill>
                    <a:srgbClr val="331E57"/>
                  </a:solidFill>
                </a:rPr>
                <a:t>Do not compress or expand the logo</a:t>
              </a:r>
            </a:p>
          </p:txBody>
        </p:sp>
      </p:grpSp>
      <p:grpSp>
        <p:nvGrpSpPr>
          <p:cNvPr id="44" name="Group 43">
            <a:extLst>
              <a:ext uri="{FF2B5EF4-FFF2-40B4-BE49-F238E27FC236}">
                <a16:creationId xmlns:a16="http://schemas.microsoft.com/office/drawing/2014/main" id="{1F2C173B-3460-B0BD-43F1-9133265687DE}"/>
              </a:ext>
            </a:extLst>
          </p:cNvPr>
          <p:cNvGrpSpPr/>
          <p:nvPr/>
        </p:nvGrpSpPr>
        <p:grpSpPr>
          <a:xfrm>
            <a:off x="4604878" y="4206862"/>
            <a:ext cx="2225979" cy="1834904"/>
            <a:chOff x="634424" y="2988823"/>
            <a:chExt cx="3915911" cy="3227937"/>
          </a:xfrm>
        </p:grpSpPr>
        <p:sp>
          <p:nvSpPr>
            <p:cNvPr id="45" name="Rectangle 44">
              <a:extLst>
                <a:ext uri="{FF2B5EF4-FFF2-40B4-BE49-F238E27FC236}">
                  <a16:creationId xmlns:a16="http://schemas.microsoft.com/office/drawing/2014/main" id="{BE04D558-B171-0C64-8958-294401DA7515}"/>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46" name="Graphic 45">
              <a:extLst>
                <a:ext uri="{FF2B5EF4-FFF2-40B4-BE49-F238E27FC236}">
                  <a16:creationId xmlns:a16="http://schemas.microsoft.com/office/drawing/2014/main" id="{6B635EC8-86B3-6133-32B6-EE9C419A38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37436" y="3331585"/>
              <a:ext cx="1909890" cy="1909890"/>
            </a:xfrm>
            <a:prstGeom prst="rect">
              <a:avLst/>
            </a:prstGeom>
            <a:effectLst>
              <a:glow rad="130284">
                <a:srgbClr val="331E57">
                  <a:alpha val="37000"/>
                </a:srgbClr>
              </a:glow>
            </a:effectLst>
          </p:spPr>
        </p:pic>
        <p:sp>
          <p:nvSpPr>
            <p:cNvPr id="47" name="TextBox 46">
              <a:extLst>
                <a:ext uri="{FF2B5EF4-FFF2-40B4-BE49-F238E27FC236}">
                  <a16:creationId xmlns:a16="http://schemas.microsoft.com/office/drawing/2014/main" id="{D03D958E-AEC7-4D6E-1533-A020B5873B44}"/>
                </a:ext>
              </a:extLst>
            </p:cNvPr>
            <p:cNvSpPr txBox="1"/>
            <p:nvPr/>
          </p:nvSpPr>
          <p:spPr>
            <a:xfrm>
              <a:off x="634424" y="5621181"/>
              <a:ext cx="3915911" cy="595579"/>
            </a:xfrm>
            <a:prstGeom prst="rect">
              <a:avLst/>
            </a:prstGeom>
            <a:noFill/>
          </p:spPr>
          <p:txBody>
            <a:bodyPr wrap="square" rtlCol="0">
              <a:spAutoFit/>
            </a:bodyPr>
            <a:lstStyle/>
            <a:p>
              <a:pPr algn="ctr"/>
              <a:r>
                <a:rPr lang="en-FR" sz="1600" dirty="0">
                  <a:solidFill>
                    <a:srgbClr val="331E57"/>
                  </a:solidFill>
                </a:rPr>
                <a:t>Do not add effects</a:t>
              </a:r>
            </a:p>
          </p:txBody>
        </p:sp>
      </p:grpSp>
      <p:grpSp>
        <p:nvGrpSpPr>
          <p:cNvPr id="48" name="Group 47">
            <a:extLst>
              <a:ext uri="{FF2B5EF4-FFF2-40B4-BE49-F238E27FC236}">
                <a16:creationId xmlns:a16="http://schemas.microsoft.com/office/drawing/2014/main" id="{AD1EB914-ABA5-AF09-ED1B-21E8BA7CFD61}"/>
              </a:ext>
            </a:extLst>
          </p:cNvPr>
          <p:cNvGrpSpPr/>
          <p:nvPr/>
        </p:nvGrpSpPr>
        <p:grpSpPr>
          <a:xfrm>
            <a:off x="8557870" y="4401703"/>
            <a:ext cx="2225979" cy="1834904"/>
            <a:chOff x="634424" y="2988823"/>
            <a:chExt cx="3915911" cy="3227937"/>
          </a:xfrm>
        </p:grpSpPr>
        <p:sp>
          <p:nvSpPr>
            <p:cNvPr id="49" name="Rectangle 48">
              <a:extLst>
                <a:ext uri="{FF2B5EF4-FFF2-40B4-BE49-F238E27FC236}">
                  <a16:creationId xmlns:a16="http://schemas.microsoft.com/office/drawing/2014/main" id="{7715F922-960D-2C85-9A11-A825A345E647}"/>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50" name="Graphic 49">
              <a:extLst>
                <a:ext uri="{FF2B5EF4-FFF2-40B4-BE49-F238E27FC236}">
                  <a16:creationId xmlns:a16="http://schemas.microsoft.com/office/drawing/2014/main" id="{D2B73E33-955C-2AEA-13BB-2139D101483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8900000">
              <a:off x="1637436" y="3331585"/>
              <a:ext cx="1909890" cy="1909890"/>
            </a:xfrm>
            <a:prstGeom prst="rect">
              <a:avLst/>
            </a:prstGeom>
            <a:effectLst>
              <a:glow>
                <a:srgbClr val="331E57">
                  <a:alpha val="43000"/>
                </a:srgbClr>
              </a:glow>
            </a:effectLst>
            <a:scene3d>
              <a:camera prst="orthographicFront"/>
              <a:lightRig rig="threePt" dir="t"/>
            </a:scene3d>
            <a:sp3d prstMaterial="plastic"/>
          </p:spPr>
        </p:pic>
        <p:sp>
          <p:nvSpPr>
            <p:cNvPr id="51" name="TextBox 50">
              <a:extLst>
                <a:ext uri="{FF2B5EF4-FFF2-40B4-BE49-F238E27FC236}">
                  <a16:creationId xmlns:a16="http://schemas.microsoft.com/office/drawing/2014/main" id="{9DE38948-8328-8484-DECC-798907E6351C}"/>
                </a:ext>
              </a:extLst>
            </p:cNvPr>
            <p:cNvSpPr txBox="1"/>
            <p:nvPr/>
          </p:nvSpPr>
          <p:spPr>
            <a:xfrm>
              <a:off x="634424" y="5621181"/>
              <a:ext cx="3915911" cy="595579"/>
            </a:xfrm>
            <a:prstGeom prst="rect">
              <a:avLst/>
            </a:prstGeom>
            <a:noFill/>
          </p:spPr>
          <p:txBody>
            <a:bodyPr wrap="square" rtlCol="0">
              <a:spAutoFit/>
            </a:bodyPr>
            <a:lstStyle/>
            <a:p>
              <a:pPr algn="ctr"/>
              <a:r>
                <a:rPr lang="en-FR" sz="1600" dirty="0">
                  <a:solidFill>
                    <a:srgbClr val="331E57"/>
                  </a:solidFill>
                </a:rPr>
                <a:t>Do not alter in anyway</a:t>
              </a:r>
            </a:p>
          </p:txBody>
        </p:sp>
      </p:grpSp>
    </p:spTree>
    <p:extLst>
      <p:ext uri="{BB962C8B-B14F-4D97-AF65-F5344CB8AC3E}">
        <p14:creationId xmlns:p14="http://schemas.microsoft.com/office/powerpoint/2010/main" val="2985042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BEC7D3F5-BB97-6DD2-411D-CAA4B1F57416}"/>
              </a:ext>
            </a:extLst>
          </p:cNvPr>
          <p:cNvGrpSpPr/>
          <p:nvPr/>
        </p:nvGrpSpPr>
        <p:grpSpPr>
          <a:xfrm>
            <a:off x="4668327" y="2253219"/>
            <a:ext cx="1311744" cy="1164380"/>
            <a:chOff x="5216950" y="4940597"/>
            <a:chExt cx="1311744" cy="1164380"/>
          </a:xfrm>
          <a:solidFill>
            <a:srgbClr val="331E57"/>
          </a:solidFill>
        </p:grpSpPr>
        <p:sp>
          <p:nvSpPr>
            <p:cNvPr id="12" name="Oval 11">
              <a:extLst>
                <a:ext uri="{FF2B5EF4-FFF2-40B4-BE49-F238E27FC236}">
                  <a16:creationId xmlns:a16="http://schemas.microsoft.com/office/drawing/2014/main" id="{6DBA9468-7748-5EA8-4811-FFE2B1C72E3C}"/>
                </a:ext>
              </a:extLst>
            </p:cNvPr>
            <p:cNvSpPr/>
            <p:nvPr/>
          </p:nvSpPr>
          <p:spPr>
            <a:xfrm>
              <a:off x="5738621" y="5487690"/>
              <a:ext cx="539646" cy="5396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57" name="Oval 56">
              <a:extLst>
                <a:ext uri="{FF2B5EF4-FFF2-40B4-BE49-F238E27FC236}">
                  <a16:creationId xmlns:a16="http://schemas.microsoft.com/office/drawing/2014/main" id="{A54F2737-3440-65D3-9904-624C9E172F58}"/>
                </a:ext>
              </a:extLst>
            </p:cNvPr>
            <p:cNvSpPr/>
            <p:nvPr/>
          </p:nvSpPr>
          <p:spPr>
            <a:xfrm>
              <a:off x="5367540" y="5132675"/>
              <a:ext cx="539646" cy="5396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58" name="Oval 57">
              <a:extLst>
                <a:ext uri="{FF2B5EF4-FFF2-40B4-BE49-F238E27FC236}">
                  <a16:creationId xmlns:a16="http://schemas.microsoft.com/office/drawing/2014/main" id="{189BD325-B1DB-B798-A242-DE5F28A85645}"/>
                </a:ext>
              </a:extLst>
            </p:cNvPr>
            <p:cNvSpPr/>
            <p:nvPr/>
          </p:nvSpPr>
          <p:spPr>
            <a:xfrm>
              <a:off x="6219504" y="5713955"/>
              <a:ext cx="309190" cy="3091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60" name="Oval 59">
              <a:extLst>
                <a:ext uri="{FF2B5EF4-FFF2-40B4-BE49-F238E27FC236}">
                  <a16:creationId xmlns:a16="http://schemas.microsoft.com/office/drawing/2014/main" id="{F68FBEE6-CF19-5E48-7194-A7258811FDB0}"/>
                </a:ext>
              </a:extLst>
            </p:cNvPr>
            <p:cNvSpPr/>
            <p:nvPr/>
          </p:nvSpPr>
          <p:spPr>
            <a:xfrm>
              <a:off x="5637363" y="4940597"/>
              <a:ext cx="309190" cy="3091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61" name="Oval 60">
              <a:extLst>
                <a:ext uri="{FF2B5EF4-FFF2-40B4-BE49-F238E27FC236}">
                  <a16:creationId xmlns:a16="http://schemas.microsoft.com/office/drawing/2014/main" id="{F7EA23BC-DFA4-2403-D2A4-28CB452E8360}"/>
                </a:ext>
              </a:extLst>
            </p:cNvPr>
            <p:cNvSpPr/>
            <p:nvPr/>
          </p:nvSpPr>
          <p:spPr>
            <a:xfrm>
              <a:off x="5582290" y="5795787"/>
              <a:ext cx="309190" cy="3091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62" name="Oval 61">
              <a:extLst>
                <a:ext uri="{FF2B5EF4-FFF2-40B4-BE49-F238E27FC236}">
                  <a16:creationId xmlns:a16="http://schemas.microsoft.com/office/drawing/2014/main" id="{3FE7C057-6E74-CFCE-BC36-3F01CE255B20}"/>
                </a:ext>
              </a:extLst>
            </p:cNvPr>
            <p:cNvSpPr/>
            <p:nvPr/>
          </p:nvSpPr>
          <p:spPr>
            <a:xfrm>
              <a:off x="5474915" y="5599626"/>
              <a:ext cx="309190" cy="3091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sp>
          <p:nvSpPr>
            <p:cNvPr id="63" name="Oval 62">
              <a:extLst>
                <a:ext uri="{FF2B5EF4-FFF2-40B4-BE49-F238E27FC236}">
                  <a16:creationId xmlns:a16="http://schemas.microsoft.com/office/drawing/2014/main" id="{ECB6A8D8-7E3D-9B56-5651-0D6A51E034FC}"/>
                </a:ext>
              </a:extLst>
            </p:cNvPr>
            <p:cNvSpPr/>
            <p:nvPr/>
          </p:nvSpPr>
          <p:spPr>
            <a:xfrm>
              <a:off x="5216950" y="5540638"/>
              <a:ext cx="309190" cy="30919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grpSp>
      <p:sp>
        <p:nvSpPr>
          <p:cNvPr id="2" name="Title 1">
            <a:extLst>
              <a:ext uri="{FF2B5EF4-FFF2-40B4-BE49-F238E27FC236}">
                <a16:creationId xmlns:a16="http://schemas.microsoft.com/office/drawing/2014/main" id="{EC96C5B1-85A3-D219-19C6-12E61DBA2C5D}"/>
              </a:ext>
            </a:extLst>
          </p:cNvPr>
          <p:cNvSpPr>
            <a:spLocks noGrp="1"/>
          </p:cNvSpPr>
          <p:nvPr>
            <p:ph type="title"/>
          </p:nvPr>
        </p:nvSpPr>
        <p:spPr/>
        <p:txBody>
          <a:bodyPr/>
          <a:lstStyle/>
          <a:p>
            <a:r>
              <a:rPr lang="en-FR" dirty="0"/>
              <a:t>More things to avoid</a:t>
            </a:r>
          </a:p>
        </p:txBody>
      </p:sp>
      <p:grpSp>
        <p:nvGrpSpPr>
          <p:cNvPr id="30" name="Group 29">
            <a:extLst>
              <a:ext uri="{FF2B5EF4-FFF2-40B4-BE49-F238E27FC236}">
                <a16:creationId xmlns:a16="http://schemas.microsoft.com/office/drawing/2014/main" id="{3869887C-449B-780F-2796-3FA74ECCE2D1}"/>
              </a:ext>
            </a:extLst>
          </p:cNvPr>
          <p:cNvGrpSpPr/>
          <p:nvPr/>
        </p:nvGrpSpPr>
        <p:grpSpPr>
          <a:xfrm>
            <a:off x="8557870" y="1880966"/>
            <a:ext cx="2225979" cy="2696679"/>
            <a:chOff x="634424" y="2988823"/>
            <a:chExt cx="3915911" cy="4743960"/>
          </a:xfrm>
        </p:grpSpPr>
        <p:sp>
          <p:nvSpPr>
            <p:cNvPr id="31" name="Rectangle 30">
              <a:extLst>
                <a:ext uri="{FF2B5EF4-FFF2-40B4-BE49-F238E27FC236}">
                  <a16:creationId xmlns:a16="http://schemas.microsoft.com/office/drawing/2014/main" id="{2881134B-154A-E912-0A2F-8825FBE24850}"/>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32" name="Graphic 31">
              <a:extLst>
                <a:ext uri="{FF2B5EF4-FFF2-40B4-BE49-F238E27FC236}">
                  <a16:creationId xmlns:a16="http://schemas.microsoft.com/office/drawing/2014/main" id="{05106B01-C782-D9EB-5009-40CEA28FAC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86673" y="3331585"/>
              <a:ext cx="1909890" cy="1909890"/>
            </a:xfrm>
            <a:prstGeom prst="rect">
              <a:avLst/>
            </a:prstGeom>
          </p:spPr>
        </p:pic>
        <p:sp>
          <p:nvSpPr>
            <p:cNvPr id="33" name="TextBox 32">
              <a:extLst>
                <a:ext uri="{FF2B5EF4-FFF2-40B4-BE49-F238E27FC236}">
                  <a16:creationId xmlns:a16="http://schemas.microsoft.com/office/drawing/2014/main" id="{1F83E496-084B-C605-C9E0-90E38C6A1EC4}"/>
                </a:ext>
              </a:extLst>
            </p:cNvPr>
            <p:cNvSpPr txBox="1"/>
            <p:nvPr/>
          </p:nvSpPr>
          <p:spPr>
            <a:xfrm>
              <a:off x="634424" y="5621181"/>
              <a:ext cx="3915911" cy="2111602"/>
            </a:xfrm>
            <a:prstGeom prst="rect">
              <a:avLst/>
            </a:prstGeom>
            <a:noFill/>
          </p:spPr>
          <p:txBody>
            <a:bodyPr wrap="square" rtlCol="0">
              <a:spAutoFit/>
            </a:bodyPr>
            <a:lstStyle/>
            <a:p>
              <a:pPr algn="ctr"/>
              <a:r>
                <a:rPr lang="en-GB" sz="1600" dirty="0">
                  <a:solidFill>
                    <a:srgbClr val="331E57"/>
                  </a:solidFill>
                </a:rPr>
                <a:t>Do not c</a:t>
              </a:r>
              <a:r>
                <a:rPr lang="en-GB" dirty="0">
                  <a:solidFill>
                    <a:srgbClr val="331E57"/>
                  </a:solidFill>
                </a:rPr>
                <a:t>ombine with any other name or logo to create a co-branded logo </a:t>
              </a:r>
              <a:endParaRPr lang="en-GB" sz="1600" dirty="0">
                <a:solidFill>
                  <a:srgbClr val="331E57"/>
                </a:solidFill>
                <a:effectLst/>
              </a:endParaRPr>
            </a:p>
          </p:txBody>
        </p:sp>
      </p:grpSp>
      <p:grpSp>
        <p:nvGrpSpPr>
          <p:cNvPr id="8" name="Group 7">
            <a:extLst>
              <a:ext uri="{FF2B5EF4-FFF2-40B4-BE49-F238E27FC236}">
                <a16:creationId xmlns:a16="http://schemas.microsoft.com/office/drawing/2014/main" id="{ED705587-EE0A-38E3-9A93-8E1A107169A2}"/>
              </a:ext>
            </a:extLst>
          </p:cNvPr>
          <p:cNvGrpSpPr/>
          <p:nvPr/>
        </p:nvGrpSpPr>
        <p:grpSpPr>
          <a:xfrm>
            <a:off x="824232" y="1880966"/>
            <a:ext cx="2225979" cy="2142681"/>
            <a:chOff x="824232" y="1880966"/>
            <a:chExt cx="2225979" cy="2142681"/>
          </a:xfrm>
        </p:grpSpPr>
        <p:grpSp>
          <p:nvGrpSpPr>
            <p:cNvPr id="3" name="Group 2">
              <a:extLst>
                <a:ext uri="{FF2B5EF4-FFF2-40B4-BE49-F238E27FC236}">
                  <a16:creationId xmlns:a16="http://schemas.microsoft.com/office/drawing/2014/main" id="{CB2512ED-A636-5DEB-954D-C6D91BB2A460}"/>
                </a:ext>
              </a:extLst>
            </p:cNvPr>
            <p:cNvGrpSpPr/>
            <p:nvPr/>
          </p:nvGrpSpPr>
          <p:grpSpPr>
            <a:xfrm>
              <a:off x="824232" y="1880966"/>
              <a:ext cx="2225979" cy="2142681"/>
              <a:chOff x="634424" y="2988823"/>
              <a:chExt cx="3915911" cy="3769374"/>
            </a:xfrm>
          </p:grpSpPr>
          <p:sp>
            <p:nvSpPr>
              <p:cNvPr id="4" name="Rectangle 3">
                <a:extLst>
                  <a:ext uri="{FF2B5EF4-FFF2-40B4-BE49-F238E27FC236}">
                    <a16:creationId xmlns:a16="http://schemas.microsoft.com/office/drawing/2014/main" id="{A46F1FFA-C54B-1E2A-673C-404F0962446A}"/>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5" name="Graphic 4">
                <a:extLst>
                  <a:ext uri="{FF2B5EF4-FFF2-40B4-BE49-F238E27FC236}">
                    <a16:creationId xmlns:a16="http://schemas.microsoft.com/office/drawing/2014/main" id="{BF7B07C7-E306-F6C1-1FE9-2C1CFE8E5A8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37438" y="3331586"/>
                <a:ext cx="1291619" cy="1291619"/>
              </a:xfrm>
              <a:prstGeom prst="rect">
                <a:avLst/>
              </a:prstGeom>
            </p:spPr>
          </p:pic>
          <p:sp>
            <p:nvSpPr>
              <p:cNvPr id="6" name="TextBox 5">
                <a:extLst>
                  <a:ext uri="{FF2B5EF4-FFF2-40B4-BE49-F238E27FC236}">
                    <a16:creationId xmlns:a16="http://schemas.microsoft.com/office/drawing/2014/main" id="{03157AA7-C272-BDCD-C493-C209A59EA510}"/>
                  </a:ext>
                </a:extLst>
              </p:cNvPr>
              <p:cNvSpPr txBox="1"/>
              <p:nvPr/>
            </p:nvSpPr>
            <p:spPr>
              <a:xfrm>
                <a:off x="634424" y="5621181"/>
                <a:ext cx="3915911" cy="1137016"/>
              </a:xfrm>
              <a:prstGeom prst="rect">
                <a:avLst/>
              </a:prstGeom>
              <a:noFill/>
            </p:spPr>
            <p:txBody>
              <a:bodyPr wrap="square" rtlCol="0">
                <a:spAutoFit/>
              </a:bodyPr>
              <a:lstStyle/>
              <a:p>
                <a:pPr algn="ctr"/>
                <a:r>
                  <a:rPr lang="en-GB" dirty="0">
                    <a:solidFill>
                      <a:srgbClr val="331E57"/>
                    </a:solidFill>
                  </a:rPr>
                  <a:t>Do not attach taglines of any kind</a:t>
                </a:r>
                <a:endParaRPr lang="en-GB" sz="1600" dirty="0">
                  <a:solidFill>
                    <a:srgbClr val="331E57"/>
                  </a:solidFill>
                  <a:effectLst/>
                </a:endParaRPr>
              </a:p>
            </p:txBody>
          </p:sp>
        </p:grpSp>
        <p:sp>
          <p:nvSpPr>
            <p:cNvPr id="7" name="TextBox 6">
              <a:extLst>
                <a:ext uri="{FF2B5EF4-FFF2-40B4-BE49-F238E27FC236}">
                  <a16:creationId xmlns:a16="http://schemas.microsoft.com/office/drawing/2014/main" id="{EB49ED18-BDB5-494C-65D5-2DACAA406AF7}"/>
                </a:ext>
              </a:extLst>
            </p:cNvPr>
            <p:cNvSpPr txBox="1"/>
            <p:nvPr/>
          </p:nvSpPr>
          <p:spPr>
            <a:xfrm>
              <a:off x="1053963" y="2835409"/>
              <a:ext cx="1567930" cy="369332"/>
            </a:xfrm>
            <a:prstGeom prst="rect">
              <a:avLst/>
            </a:prstGeom>
            <a:noFill/>
          </p:spPr>
          <p:txBody>
            <a:bodyPr wrap="none" rtlCol="0">
              <a:spAutoFit/>
            </a:bodyPr>
            <a:lstStyle/>
            <a:p>
              <a:r>
                <a:rPr lang="en-FR" dirty="0">
                  <a:solidFill>
                    <a:srgbClr val="331E57"/>
                  </a:solidFill>
                </a:rPr>
                <a:t>TO THE MOON</a:t>
              </a:r>
            </a:p>
          </p:txBody>
        </p:sp>
      </p:grpSp>
      <p:grpSp>
        <p:nvGrpSpPr>
          <p:cNvPr id="52" name="Group 51">
            <a:extLst>
              <a:ext uri="{FF2B5EF4-FFF2-40B4-BE49-F238E27FC236}">
                <a16:creationId xmlns:a16="http://schemas.microsoft.com/office/drawing/2014/main" id="{BD49BF83-726D-BE3F-4041-2EBF6C55FAEC}"/>
              </a:ext>
            </a:extLst>
          </p:cNvPr>
          <p:cNvGrpSpPr/>
          <p:nvPr/>
        </p:nvGrpSpPr>
        <p:grpSpPr>
          <a:xfrm>
            <a:off x="4571174" y="1880966"/>
            <a:ext cx="2225979" cy="1865682"/>
            <a:chOff x="634424" y="2988823"/>
            <a:chExt cx="3915911" cy="3282082"/>
          </a:xfrm>
        </p:grpSpPr>
        <p:sp>
          <p:nvSpPr>
            <p:cNvPr id="53" name="Rectangle 52">
              <a:extLst>
                <a:ext uri="{FF2B5EF4-FFF2-40B4-BE49-F238E27FC236}">
                  <a16:creationId xmlns:a16="http://schemas.microsoft.com/office/drawing/2014/main" id="{1E054E09-5665-9A38-DB16-ACD158C3DB10}"/>
                </a:ext>
              </a:extLst>
            </p:cNvPr>
            <p:cNvSpPr/>
            <p:nvPr/>
          </p:nvSpPr>
          <p:spPr>
            <a:xfrm>
              <a:off x="1237489" y="2988823"/>
              <a:ext cx="2591200" cy="25911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54" name="Graphic 53">
              <a:extLst>
                <a:ext uri="{FF2B5EF4-FFF2-40B4-BE49-F238E27FC236}">
                  <a16:creationId xmlns:a16="http://schemas.microsoft.com/office/drawing/2014/main" id="{ADFC9371-7816-EEA5-7BCC-0940EAC60F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37436" y="3331585"/>
              <a:ext cx="1909890" cy="1909890"/>
            </a:xfrm>
            <a:prstGeom prst="rect">
              <a:avLst/>
            </a:prstGeom>
          </p:spPr>
        </p:pic>
        <p:sp>
          <p:nvSpPr>
            <p:cNvPr id="55" name="TextBox 54">
              <a:extLst>
                <a:ext uri="{FF2B5EF4-FFF2-40B4-BE49-F238E27FC236}">
                  <a16:creationId xmlns:a16="http://schemas.microsoft.com/office/drawing/2014/main" id="{9D6B9C50-004F-B275-7F42-546D5FF0B39E}"/>
                </a:ext>
              </a:extLst>
            </p:cNvPr>
            <p:cNvSpPr txBox="1"/>
            <p:nvPr/>
          </p:nvSpPr>
          <p:spPr>
            <a:xfrm>
              <a:off x="634424" y="5621181"/>
              <a:ext cx="3915911" cy="649724"/>
            </a:xfrm>
            <a:prstGeom prst="rect">
              <a:avLst/>
            </a:prstGeom>
            <a:noFill/>
          </p:spPr>
          <p:txBody>
            <a:bodyPr wrap="square" rtlCol="0">
              <a:spAutoFit/>
            </a:bodyPr>
            <a:lstStyle/>
            <a:p>
              <a:pPr algn="ctr"/>
              <a:r>
                <a:rPr lang="en-GB" dirty="0">
                  <a:solidFill>
                    <a:srgbClr val="331E57"/>
                  </a:solidFill>
                </a:rPr>
                <a:t>Do not add anything</a:t>
              </a:r>
              <a:endParaRPr lang="en-GB" dirty="0">
                <a:solidFill>
                  <a:srgbClr val="331E57"/>
                </a:solidFill>
                <a:effectLst/>
              </a:endParaRPr>
            </a:p>
          </p:txBody>
        </p:sp>
      </p:grpSp>
      <p:sp>
        <p:nvSpPr>
          <p:cNvPr id="11" name="Heart 10">
            <a:extLst>
              <a:ext uri="{FF2B5EF4-FFF2-40B4-BE49-F238E27FC236}">
                <a16:creationId xmlns:a16="http://schemas.microsoft.com/office/drawing/2014/main" id="{041C9D6B-E9D7-9C84-8E13-8D2222897848}"/>
              </a:ext>
            </a:extLst>
          </p:cNvPr>
          <p:cNvSpPr/>
          <p:nvPr/>
        </p:nvSpPr>
        <p:spPr>
          <a:xfrm>
            <a:off x="9631518" y="2052410"/>
            <a:ext cx="1152331" cy="1152331"/>
          </a:xfrm>
          <a:prstGeom prst="heart">
            <a:avLst/>
          </a:prstGeom>
          <a:solidFill>
            <a:srgbClr val="331E5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FR" sz="2000" dirty="0">
                <a:solidFill>
                  <a:schemeClr val="bg1"/>
                </a:solidFill>
              </a:rPr>
              <a:t>My Logo</a:t>
            </a:r>
          </a:p>
        </p:txBody>
      </p:sp>
    </p:spTree>
    <p:extLst>
      <p:ext uri="{BB962C8B-B14F-4D97-AF65-F5344CB8AC3E}">
        <p14:creationId xmlns:p14="http://schemas.microsoft.com/office/powerpoint/2010/main" val="3549633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2B1CE4C-F2F1-057B-63C8-3504429D9994}"/>
              </a:ext>
            </a:extLst>
          </p:cNvPr>
          <p:cNvSpPr>
            <a:spLocks noGrp="1"/>
          </p:cNvSpPr>
          <p:nvPr>
            <p:ph type="ctrTitle"/>
          </p:nvPr>
        </p:nvSpPr>
        <p:spPr/>
        <p:txBody>
          <a:bodyPr/>
          <a:lstStyle/>
          <a:p>
            <a:r>
              <a:rPr lang="en-FR" dirty="0"/>
              <a:t>Have fun using our logo </a:t>
            </a:r>
            <a:r>
              <a:rPr lang="en-FR" dirty="0">
                <a:sym typeface="Wingdings" pitchFamily="2" charset="2"/>
              </a:rPr>
              <a:t></a:t>
            </a:r>
            <a:endParaRPr lang="en-FR" dirty="0"/>
          </a:p>
        </p:txBody>
      </p:sp>
      <p:sp>
        <p:nvSpPr>
          <p:cNvPr id="4" name="Subtitle 3">
            <a:extLst>
              <a:ext uri="{FF2B5EF4-FFF2-40B4-BE49-F238E27FC236}">
                <a16:creationId xmlns:a16="http://schemas.microsoft.com/office/drawing/2014/main" id="{F7544499-6AFF-9DB3-F89C-475AEEBA8C46}"/>
              </a:ext>
            </a:extLst>
          </p:cNvPr>
          <p:cNvSpPr>
            <a:spLocks noGrp="1"/>
          </p:cNvSpPr>
          <p:nvPr>
            <p:ph type="subTitle" idx="1"/>
          </p:nvPr>
        </p:nvSpPr>
        <p:spPr>
          <a:xfrm>
            <a:off x="838200" y="4786312"/>
            <a:ext cx="10515600" cy="949325"/>
          </a:xfrm>
        </p:spPr>
        <p:txBody>
          <a:bodyPr/>
          <a:lstStyle/>
          <a:p>
            <a:r>
              <a:rPr lang="en-FR"/>
              <a:t>Copyright 2025 </a:t>
            </a:r>
            <a:r>
              <a:rPr lang="en-FR" dirty="0"/>
              <a:t>Altoviz</a:t>
            </a:r>
          </a:p>
          <a:p>
            <a:r>
              <a:rPr lang="en-GB" dirty="0"/>
              <a:t>c</a:t>
            </a:r>
            <a:r>
              <a:rPr lang="en-FR" dirty="0"/>
              <a:t>ontact@altoviz.com</a:t>
            </a:r>
          </a:p>
        </p:txBody>
      </p:sp>
    </p:spTree>
    <p:extLst>
      <p:ext uri="{BB962C8B-B14F-4D97-AF65-F5344CB8AC3E}">
        <p14:creationId xmlns:p14="http://schemas.microsoft.com/office/powerpoint/2010/main" val="3170992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D45E9-205F-C5BF-6D43-5F3BFD0F60C8}"/>
              </a:ext>
            </a:extLst>
          </p:cNvPr>
          <p:cNvSpPr>
            <a:spLocks noGrp="1"/>
          </p:cNvSpPr>
          <p:nvPr>
            <p:ph type="title"/>
          </p:nvPr>
        </p:nvSpPr>
        <p:spPr/>
        <p:txBody>
          <a:bodyPr/>
          <a:lstStyle/>
          <a:p>
            <a:r>
              <a:rPr lang="en-FR" dirty="0"/>
              <a:t>You’re welcome</a:t>
            </a:r>
          </a:p>
        </p:txBody>
      </p:sp>
      <p:sp>
        <p:nvSpPr>
          <p:cNvPr id="3" name="Content Placeholder 2">
            <a:extLst>
              <a:ext uri="{FF2B5EF4-FFF2-40B4-BE49-F238E27FC236}">
                <a16:creationId xmlns:a16="http://schemas.microsoft.com/office/drawing/2014/main" id="{955B43CC-07EC-7469-D456-F7E23C48A6E7}"/>
              </a:ext>
            </a:extLst>
          </p:cNvPr>
          <p:cNvSpPr>
            <a:spLocks noGrp="1"/>
          </p:cNvSpPr>
          <p:nvPr>
            <p:ph idx="1"/>
          </p:nvPr>
        </p:nvSpPr>
        <p:spPr/>
        <p:txBody>
          <a:bodyPr/>
          <a:lstStyle/>
          <a:p>
            <a:pPr marL="0" indent="0">
              <a:buNone/>
            </a:pPr>
            <a:r>
              <a:rPr lang="en-GB" dirty="0"/>
              <a:t>Thank you for your interest in including the Altoviz logo in your materials.</a:t>
            </a:r>
          </a:p>
          <a:p>
            <a:endParaRPr lang="en-FR" dirty="0"/>
          </a:p>
        </p:txBody>
      </p:sp>
    </p:spTree>
    <p:extLst>
      <p:ext uri="{BB962C8B-B14F-4D97-AF65-F5344CB8AC3E}">
        <p14:creationId xmlns:p14="http://schemas.microsoft.com/office/powerpoint/2010/main" val="4236769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AC86D-9C4D-E860-7827-9D5425F3E2BD}"/>
              </a:ext>
            </a:extLst>
          </p:cNvPr>
          <p:cNvSpPr>
            <a:spLocks noGrp="1"/>
          </p:cNvSpPr>
          <p:nvPr>
            <p:ph type="title"/>
          </p:nvPr>
        </p:nvSpPr>
        <p:spPr/>
        <p:txBody>
          <a:bodyPr/>
          <a:lstStyle/>
          <a:p>
            <a:r>
              <a:rPr lang="en-FR" dirty="0"/>
              <a:t>Requirements</a:t>
            </a:r>
          </a:p>
        </p:txBody>
      </p:sp>
      <p:sp>
        <p:nvSpPr>
          <p:cNvPr id="3" name="Content Placeholder 2">
            <a:extLst>
              <a:ext uri="{FF2B5EF4-FFF2-40B4-BE49-F238E27FC236}">
                <a16:creationId xmlns:a16="http://schemas.microsoft.com/office/drawing/2014/main" id="{1436E1CC-1FD2-08D0-D2DC-94096841CFC0}"/>
              </a:ext>
            </a:extLst>
          </p:cNvPr>
          <p:cNvSpPr>
            <a:spLocks noGrp="1"/>
          </p:cNvSpPr>
          <p:nvPr>
            <p:ph idx="1"/>
          </p:nvPr>
        </p:nvSpPr>
        <p:spPr/>
        <p:txBody>
          <a:bodyPr>
            <a:noAutofit/>
          </a:bodyPr>
          <a:lstStyle/>
          <a:p>
            <a:pPr marL="0" indent="0">
              <a:lnSpc>
                <a:spcPct val="100000"/>
              </a:lnSpc>
              <a:buNone/>
            </a:pPr>
            <a:r>
              <a:rPr lang="en-GB" sz="2400" dirty="0"/>
              <a:t>Altoviz reserves the right in its sole discretion to terminate or modify permission to display the logo and may request that third parties modify or delete any use of the logo that, in Altoviz sole judgment, does not comply with these guidelines or might otherwise impair Altoviz rights in the logo.</a:t>
            </a:r>
          </a:p>
        </p:txBody>
      </p:sp>
    </p:spTree>
    <p:extLst>
      <p:ext uri="{BB962C8B-B14F-4D97-AF65-F5344CB8AC3E}">
        <p14:creationId xmlns:p14="http://schemas.microsoft.com/office/powerpoint/2010/main" val="18233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AC86D-9C4D-E860-7827-9D5425F3E2BD}"/>
              </a:ext>
            </a:extLst>
          </p:cNvPr>
          <p:cNvSpPr>
            <a:spLocks noGrp="1"/>
          </p:cNvSpPr>
          <p:nvPr>
            <p:ph type="title"/>
          </p:nvPr>
        </p:nvSpPr>
        <p:spPr/>
        <p:txBody>
          <a:bodyPr/>
          <a:lstStyle/>
          <a:p>
            <a:r>
              <a:rPr lang="en-FR" dirty="0"/>
              <a:t>Requirements</a:t>
            </a:r>
          </a:p>
        </p:txBody>
      </p:sp>
      <p:sp>
        <p:nvSpPr>
          <p:cNvPr id="3" name="Content Placeholder 2">
            <a:extLst>
              <a:ext uri="{FF2B5EF4-FFF2-40B4-BE49-F238E27FC236}">
                <a16:creationId xmlns:a16="http://schemas.microsoft.com/office/drawing/2014/main" id="{1436E1CC-1FD2-08D0-D2DC-94096841CFC0}"/>
              </a:ext>
            </a:extLst>
          </p:cNvPr>
          <p:cNvSpPr>
            <a:spLocks noGrp="1"/>
          </p:cNvSpPr>
          <p:nvPr>
            <p:ph idx="1"/>
          </p:nvPr>
        </p:nvSpPr>
        <p:spPr/>
        <p:txBody>
          <a:bodyPr>
            <a:noAutofit/>
          </a:bodyPr>
          <a:lstStyle/>
          <a:p>
            <a:pPr marL="0" indent="0">
              <a:buNone/>
            </a:pPr>
            <a:r>
              <a:rPr lang="en-GB" sz="2400" dirty="0"/>
              <a:t>Third Parties may only use the logo without a license under the following limited circumstances:</a:t>
            </a:r>
          </a:p>
          <a:p>
            <a:r>
              <a:rPr lang="en-GB" sz="2400" dirty="0"/>
              <a:t>In advertising, marketing collateral or documents that references your connection with Altoviz</a:t>
            </a:r>
          </a:p>
          <a:p>
            <a:r>
              <a:rPr lang="en-GB" sz="2400" dirty="0"/>
              <a:t>In press articles or blog posts talking about Altoviz and its products</a:t>
            </a:r>
          </a:p>
        </p:txBody>
      </p:sp>
    </p:spTree>
    <p:extLst>
      <p:ext uri="{BB962C8B-B14F-4D97-AF65-F5344CB8AC3E}">
        <p14:creationId xmlns:p14="http://schemas.microsoft.com/office/powerpoint/2010/main" val="1963664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AC86D-9C4D-E860-7827-9D5425F3E2BD}"/>
              </a:ext>
            </a:extLst>
          </p:cNvPr>
          <p:cNvSpPr>
            <a:spLocks noGrp="1"/>
          </p:cNvSpPr>
          <p:nvPr>
            <p:ph type="title"/>
          </p:nvPr>
        </p:nvSpPr>
        <p:spPr/>
        <p:txBody>
          <a:bodyPr/>
          <a:lstStyle/>
          <a:p>
            <a:r>
              <a:rPr lang="en-FR" dirty="0"/>
              <a:t>Requirements</a:t>
            </a:r>
          </a:p>
        </p:txBody>
      </p:sp>
      <p:sp>
        <p:nvSpPr>
          <p:cNvPr id="3" name="Content Placeholder 2">
            <a:extLst>
              <a:ext uri="{FF2B5EF4-FFF2-40B4-BE49-F238E27FC236}">
                <a16:creationId xmlns:a16="http://schemas.microsoft.com/office/drawing/2014/main" id="{1436E1CC-1FD2-08D0-D2DC-94096841CFC0}"/>
              </a:ext>
            </a:extLst>
          </p:cNvPr>
          <p:cNvSpPr>
            <a:spLocks noGrp="1"/>
          </p:cNvSpPr>
          <p:nvPr>
            <p:ph idx="1"/>
          </p:nvPr>
        </p:nvSpPr>
        <p:spPr/>
        <p:txBody>
          <a:bodyPr>
            <a:noAutofit/>
          </a:bodyPr>
          <a:lstStyle/>
          <a:p>
            <a:pPr marL="0" indent="0">
              <a:buNone/>
            </a:pPr>
            <a:r>
              <a:rPr lang="en-GB" sz="2400" dirty="0"/>
              <a:t>Do not use the Altoviz logo in products, product packaging, or other business services without a formal license.</a:t>
            </a:r>
          </a:p>
          <a:p>
            <a:pPr marL="0" indent="0">
              <a:buNone/>
            </a:pPr>
            <a:r>
              <a:rPr lang="en-GB" sz="2400" dirty="0"/>
              <a:t>Any use that falls outside of these guidelines is prohibited.</a:t>
            </a:r>
          </a:p>
          <a:p>
            <a:pPr marL="0" indent="0">
              <a:buNone/>
            </a:pPr>
            <a:r>
              <a:rPr lang="en-GB" sz="2400" dirty="0"/>
              <a:t>Finally, if the use is not covered in any of the above or you are not sure, contact us at </a:t>
            </a:r>
            <a:r>
              <a:rPr lang="en-GB" sz="2400" dirty="0" err="1"/>
              <a:t>contact@altoviz.com</a:t>
            </a:r>
            <a:endParaRPr lang="en-GB" sz="2400" dirty="0"/>
          </a:p>
        </p:txBody>
      </p:sp>
    </p:spTree>
    <p:extLst>
      <p:ext uri="{BB962C8B-B14F-4D97-AF65-F5344CB8AC3E}">
        <p14:creationId xmlns:p14="http://schemas.microsoft.com/office/powerpoint/2010/main" val="3971578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46E7F6-6070-BD42-49DA-95D99E3D7B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953D2C-0068-84C2-F388-BF4B965745FC}"/>
              </a:ext>
            </a:extLst>
          </p:cNvPr>
          <p:cNvSpPr>
            <a:spLocks noGrp="1"/>
          </p:cNvSpPr>
          <p:nvPr>
            <p:ph type="title"/>
          </p:nvPr>
        </p:nvSpPr>
        <p:spPr/>
        <p:txBody>
          <a:bodyPr/>
          <a:lstStyle/>
          <a:p>
            <a:r>
              <a:rPr lang="en-FR" dirty="0"/>
              <a:t>By default</a:t>
            </a:r>
          </a:p>
        </p:txBody>
      </p:sp>
      <p:sp>
        <p:nvSpPr>
          <p:cNvPr id="3" name="Content Placeholder 2">
            <a:extLst>
              <a:ext uri="{FF2B5EF4-FFF2-40B4-BE49-F238E27FC236}">
                <a16:creationId xmlns:a16="http://schemas.microsoft.com/office/drawing/2014/main" id="{876D97F2-C1C3-3467-68F6-F7FCEDF18054}"/>
              </a:ext>
            </a:extLst>
          </p:cNvPr>
          <p:cNvSpPr>
            <a:spLocks noGrp="1"/>
          </p:cNvSpPr>
          <p:nvPr>
            <p:ph idx="1"/>
          </p:nvPr>
        </p:nvSpPr>
        <p:spPr/>
        <p:txBody>
          <a:bodyPr>
            <a:normAutofit/>
          </a:bodyPr>
          <a:lstStyle/>
          <a:p>
            <a:pPr marL="0" indent="0">
              <a:buNone/>
            </a:pPr>
            <a:r>
              <a:rPr lang="en-FR" sz="2000" dirty="0"/>
              <a:t>Use one of those</a:t>
            </a:r>
          </a:p>
        </p:txBody>
      </p:sp>
      <p:pic>
        <p:nvPicPr>
          <p:cNvPr id="5" name="Graphic 4">
            <a:extLst>
              <a:ext uri="{FF2B5EF4-FFF2-40B4-BE49-F238E27FC236}">
                <a16:creationId xmlns:a16="http://schemas.microsoft.com/office/drawing/2014/main" id="{BFB47BE3-6B7E-3BAD-400C-F7DE59E3310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8200" y="3429000"/>
            <a:ext cx="7009585" cy="1917151"/>
          </a:xfrm>
          <a:prstGeom prst="rect">
            <a:avLst/>
          </a:prstGeom>
        </p:spPr>
      </p:pic>
      <p:grpSp>
        <p:nvGrpSpPr>
          <p:cNvPr id="10" name="Group 9">
            <a:extLst>
              <a:ext uri="{FF2B5EF4-FFF2-40B4-BE49-F238E27FC236}">
                <a16:creationId xmlns:a16="http://schemas.microsoft.com/office/drawing/2014/main" id="{DDE999C4-1FC1-3DC5-5151-D44047387C6A}"/>
              </a:ext>
            </a:extLst>
          </p:cNvPr>
          <p:cNvGrpSpPr/>
          <p:nvPr/>
        </p:nvGrpSpPr>
        <p:grpSpPr>
          <a:xfrm>
            <a:off x="8956589" y="3174464"/>
            <a:ext cx="2397211" cy="2498230"/>
            <a:chOff x="654908" y="2977978"/>
            <a:chExt cx="2397211" cy="2498230"/>
          </a:xfrm>
        </p:grpSpPr>
        <p:sp>
          <p:nvSpPr>
            <p:cNvPr id="11" name="Rectangle 10">
              <a:extLst>
                <a:ext uri="{FF2B5EF4-FFF2-40B4-BE49-F238E27FC236}">
                  <a16:creationId xmlns:a16="http://schemas.microsoft.com/office/drawing/2014/main" id="{26DA18F0-3FE1-FCFF-58A2-D3EFD0C4CA60}"/>
                </a:ext>
              </a:extLst>
            </p:cNvPr>
            <p:cNvSpPr/>
            <p:nvPr/>
          </p:nvSpPr>
          <p:spPr>
            <a:xfrm>
              <a:off x="654908" y="2977978"/>
              <a:ext cx="2397211" cy="2498230"/>
            </a:xfrm>
            <a:prstGeom prst="rect">
              <a:avLst/>
            </a:prstGeom>
            <a:solidFill>
              <a:srgbClr val="331E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12" name="Graphic 11">
              <a:extLst>
                <a:ext uri="{FF2B5EF4-FFF2-40B4-BE49-F238E27FC236}">
                  <a16:creationId xmlns:a16="http://schemas.microsoft.com/office/drawing/2014/main" id="{9451BAF1-C0FB-8EEF-812B-A26760DF64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8568" y="3272148"/>
              <a:ext cx="1909890" cy="1909890"/>
            </a:xfrm>
            <a:prstGeom prst="rect">
              <a:avLst/>
            </a:prstGeom>
          </p:spPr>
        </p:pic>
      </p:grpSp>
    </p:spTree>
    <p:extLst>
      <p:ext uri="{BB962C8B-B14F-4D97-AF65-F5344CB8AC3E}">
        <p14:creationId xmlns:p14="http://schemas.microsoft.com/office/powerpoint/2010/main" val="1252561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F8C8E-505B-0570-1203-A2C304C1CF82}"/>
              </a:ext>
            </a:extLst>
          </p:cNvPr>
          <p:cNvSpPr>
            <a:spLocks noGrp="1"/>
          </p:cNvSpPr>
          <p:nvPr>
            <p:ph type="title"/>
          </p:nvPr>
        </p:nvSpPr>
        <p:spPr/>
        <p:txBody>
          <a:bodyPr/>
          <a:lstStyle/>
          <a:p>
            <a:r>
              <a:rPr lang="en-FR" dirty="0"/>
              <a:t>Logos</a:t>
            </a:r>
          </a:p>
        </p:txBody>
      </p:sp>
      <p:sp>
        <p:nvSpPr>
          <p:cNvPr id="3" name="Content Placeholder 2">
            <a:extLst>
              <a:ext uri="{FF2B5EF4-FFF2-40B4-BE49-F238E27FC236}">
                <a16:creationId xmlns:a16="http://schemas.microsoft.com/office/drawing/2014/main" id="{646BE5EC-B14E-435A-4AFA-CA20826C68B4}"/>
              </a:ext>
            </a:extLst>
          </p:cNvPr>
          <p:cNvSpPr>
            <a:spLocks noGrp="1"/>
          </p:cNvSpPr>
          <p:nvPr>
            <p:ph idx="1"/>
          </p:nvPr>
        </p:nvSpPr>
        <p:spPr/>
        <p:txBody>
          <a:bodyPr>
            <a:normAutofit/>
          </a:bodyPr>
          <a:lstStyle/>
          <a:p>
            <a:pPr marL="0" indent="0">
              <a:buNone/>
            </a:pPr>
            <a:r>
              <a:rPr lang="en-FR" sz="2000" dirty="0"/>
              <a:t>Use the logotype by default.</a:t>
            </a:r>
          </a:p>
          <a:p>
            <a:pPr marL="0" indent="0">
              <a:buNone/>
            </a:pPr>
            <a:r>
              <a:rPr lang="en-FR" sz="2000" dirty="0"/>
              <a:t>Use the logomark when you need a square representation.</a:t>
            </a:r>
          </a:p>
        </p:txBody>
      </p:sp>
      <p:grpSp>
        <p:nvGrpSpPr>
          <p:cNvPr id="8" name="Group 7">
            <a:extLst>
              <a:ext uri="{FF2B5EF4-FFF2-40B4-BE49-F238E27FC236}">
                <a16:creationId xmlns:a16="http://schemas.microsoft.com/office/drawing/2014/main" id="{B6A18F04-7182-95C9-30C9-A856B258C286}"/>
              </a:ext>
            </a:extLst>
          </p:cNvPr>
          <p:cNvGrpSpPr/>
          <p:nvPr/>
        </p:nvGrpSpPr>
        <p:grpSpPr>
          <a:xfrm>
            <a:off x="9443910" y="3429000"/>
            <a:ext cx="1909890" cy="2617906"/>
            <a:chOff x="888985" y="3227634"/>
            <a:chExt cx="1909890" cy="2617906"/>
          </a:xfrm>
        </p:grpSpPr>
        <p:pic>
          <p:nvPicPr>
            <p:cNvPr id="4" name="Graphic 3">
              <a:extLst>
                <a:ext uri="{FF2B5EF4-FFF2-40B4-BE49-F238E27FC236}">
                  <a16:creationId xmlns:a16="http://schemas.microsoft.com/office/drawing/2014/main" id="{E29F90AB-064F-9E15-DDD6-C55E968035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8985" y="3227634"/>
              <a:ext cx="1909890" cy="1909890"/>
            </a:xfrm>
            <a:prstGeom prst="rect">
              <a:avLst/>
            </a:prstGeom>
          </p:spPr>
        </p:pic>
        <p:sp>
          <p:nvSpPr>
            <p:cNvPr id="6" name="TextBox 5">
              <a:extLst>
                <a:ext uri="{FF2B5EF4-FFF2-40B4-BE49-F238E27FC236}">
                  <a16:creationId xmlns:a16="http://schemas.microsoft.com/office/drawing/2014/main" id="{52DA31FB-689C-2797-3B93-09F33E7841DB}"/>
                </a:ext>
              </a:extLst>
            </p:cNvPr>
            <p:cNvSpPr txBox="1"/>
            <p:nvPr/>
          </p:nvSpPr>
          <p:spPr>
            <a:xfrm>
              <a:off x="1329782" y="5476208"/>
              <a:ext cx="1112805" cy="369332"/>
            </a:xfrm>
            <a:prstGeom prst="rect">
              <a:avLst/>
            </a:prstGeom>
            <a:noFill/>
          </p:spPr>
          <p:txBody>
            <a:bodyPr wrap="none" rtlCol="0">
              <a:spAutoFit/>
            </a:bodyPr>
            <a:lstStyle/>
            <a:p>
              <a:r>
                <a:rPr lang="en-FR" dirty="0">
                  <a:solidFill>
                    <a:srgbClr val="331E57"/>
                  </a:solidFill>
                </a:rPr>
                <a:t>Logomark</a:t>
              </a:r>
            </a:p>
          </p:txBody>
        </p:sp>
      </p:grpSp>
      <p:grpSp>
        <p:nvGrpSpPr>
          <p:cNvPr id="9" name="Group 8">
            <a:extLst>
              <a:ext uri="{FF2B5EF4-FFF2-40B4-BE49-F238E27FC236}">
                <a16:creationId xmlns:a16="http://schemas.microsoft.com/office/drawing/2014/main" id="{BAECA80F-4616-8487-FCD5-87B92A6FD540}"/>
              </a:ext>
            </a:extLst>
          </p:cNvPr>
          <p:cNvGrpSpPr/>
          <p:nvPr/>
        </p:nvGrpSpPr>
        <p:grpSpPr>
          <a:xfrm>
            <a:off x="838200" y="3429000"/>
            <a:ext cx="7009585" cy="2607713"/>
            <a:chOff x="4155471" y="3220373"/>
            <a:chExt cx="7009585" cy="2607713"/>
          </a:xfrm>
        </p:grpSpPr>
        <p:pic>
          <p:nvPicPr>
            <p:cNvPr id="5" name="Graphic 4">
              <a:extLst>
                <a:ext uri="{FF2B5EF4-FFF2-40B4-BE49-F238E27FC236}">
                  <a16:creationId xmlns:a16="http://schemas.microsoft.com/office/drawing/2014/main" id="{2BDF443D-3E17-E2FA-B361-56401F789B5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55471" y="3220373"/>
              <a:ext cx="7009585" cy="1917151"/>
            </a:xfrm>
            <a:prstGeom prst="rect">
              <a:avLst/>
            </a:prstGeom>
          </p:spPr>
        </p:pic>
        <p:sp>
          <p:nvSpPr>
            <p:cNvPr id="7" name="TextBox 6">
              <a:extLst>
                <a:ext uri="{FF2B5EF4-FFF2-40B4-BE49-F238E27FC236}">
                  <a16:creationId xmlns:a16="http://schemas.microsoft.com/office/drawing/2014/main" id="{C8185C3A-9A6D-51CD-1AAB-A1CD639DF8C5}"/>
                </a:ext>
              </a:extLst>
            </p:cNvPr>
            <p:cNvSpPr txBox="1"/>
            <p:nvPr/>
          </p:nvSpPr>
          <p:spPr>
            <a:xfrm>
              <a:off x="7126399" y="5458754"/>
              <a:ext cx="1051891" cy="369332"/>
            </a:xfrm>
            <a:prstGeom prst="rect">
              <a:avLst/>
            </a:prstGeom>
            <a:noFill/>
          </p:spPr>
          <p:txBody>
            <a:bodyPr wrap="none" rtlCol="0">
              <a:spAutoFit/>
            </a:bodyPr>
            <a:lstStyle/>
            <a:p>
              <a:r>
                <a:rPr lang="en-FR" dirty="0">
                  <a:solidFill>
                    <a:srgbClr val="331E57"/>
                  </a:solidFill>
                </a:rPr>
                <a:t>Logotype</a:t>
              </a:r>
            </a:p>
          </p:txBody>
        </p:sp>
      </p:grpSp>
    </p:spTree>
    <p:extLst>
      <p:ext uri="{BB962C8B-B14F-4D97-AF65-F5344CB8AC3E}">
        <p14:creationId xmlns:p14="http://schemas.microsoft.com/office/powerpoint/2010/main" val="3572989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F8C8E-505B-0570-1203-A2C304C1CF82}"/>
              </a:ext>
            </a:extLst>
          </p:cNvPr>
          <p:cNvSpPr>
            <a:spLocks noGrp="1"/>
          </p:cNvSpPr>
          <p:nvPr>
            <p:ph type="title"/>
          </p:nvPr>
        </p:nvSpPr>
        <p:spPr/>
        <p:txBody>
          <a:bodyPr/>
          <a:lstStyle/>
          <a:p>
            <a:r>
              <a:rPr lang="en-FR" dirty="0"/>
              <a:t>Logo colors</a:t>
            </a:r>
          </a:p>
        </p:txBody>
      </p:sp>
      <p:sp>
        <p:nvSpPr>
          <p:cNvPr id="3" name="Content Placeholder 2">
            <a:extLst>
              <a:ext uri="{FF2B5EF4-FFF2-40B4-BE49-F238E27FC236}">
                <a16:creationId xmlns:a16="http://schemas.microsoft.com/office/drawing/2014/main" id="{646BE5EC-B14E-435A-4AFA-CA20826C68B4}"/>
              </a:ext>
            </a:extLst>
          </p:cNvPr>
          <p:cNvSpPr>
            <a:spLocks noGrp="1"/>
          </p:cNvSpPr>
          <p:nvPr>
            <p:ph idx="1"/>
          </p:nvPr>
        </p:nvSpPr>
        <p:spPr/>
        <p:txBody>
          <a:bodyPr>
            <a:normAutofit/>
          </a:bodyPr>
          <a:lstStyle/>
          <a:p>
            <a:pPr marL="0" indent="0">
              <a:buNone/>
            </a:pPr>
            <a:r>
              <a:rPr lang="en-FR" sz="2000" dirty="0"/>
              <a:t>You can use three colors for the logo:</a:t>
            </a:r>
            <a:br>
              <a:rPr lang="en-FR" sz="2000" dirty="0"/>
            </a:br>
            <a:r>
              <a:rPr lang="en-FR" sz="2000" dirty="0"/>
              <a:t>- White #FFFFFF on purple #331E57 by default</a:t>
            </a:r>
            <a:br>
              <a:rPr lang="en-FR" sz="2000" dirty="0"/>
            </a:br>
            <a:r>
              <a:rPr lang="en-FR" sz="2000" dirty="0"/>
              <a:t>- Purple #331E57 for light backgrounds</a:t>
            </a:r>
            <a:br>
              <a:rPr lang="en-FR" sz="2000" dirty="0"/>
            </a:br>
            <a:r>
              <a:rPr lang="en-FR" sz="2000" dirty="0"/>
              <a:t>- Black #000000 for black &amp; white support only</a:t>
            </a:r>
          </a:p>
        </p:txBody>
      </p:sp>
      <p:grpSp>
        <p:nvGrpSpPr>
          <p:cNvPr id="13" name="Group 12">
            <a:extLst>
              <a:ext uri="{FF2B5EF4-FFF2-40B4-BE49-F238E27FC236}">
                <a16:creationId xmlns:a16="http://schemas.microsoft.com/office/drawing/2014/main" id="{4B929B2F-67BC-8A23-FD94-EE68C0DD49AA}"/>
              </a:ext>
            </a:extLst>
          </p:cNvPr>
          <p:cNvGrpSpPr/>
          <p:nvPr/>
        </p:nvGrpSpPr>
        <p:grpSpPr>
          <a:xfrm>
            <a:off x="838200" y="3532817"/>
            <a:ext cx="2397211" cy="3002499"/>
            <a:chOff x="654908" y="2977978"/>
            <a:chExt cx="2397211" cy="3002499"/>
          </a:xfrm>
        </p:grpSpPr>
        <p:sp>
          <p:nvSpPr>
            <p:cNvPr id="12" name="Rectangle 11">
              <a:extLst>
                <a:ext uri="{FF2B5EF4-FFF2-40B4-BE49-F238E27FC236}">
                  <a16:creationId xmlns:a16="http://schemas.microsoft.com/office/drawing/2014/main" id="{DF5CA2F1-B330-CD50-A91E-EFDC5F17DAF0}"/>
                </a:ext>
              </a:extLst>
            </p:cNvPr>
            <p:cNvSpPr/>
            <p:nvPr/>
          </p:nvSpPr>
          <p:spPr>
            <a:xfrm>
              <a:off x="654908" y="2977978"/>
              <a:ext cx="2397211" cy="2498230"/>
            </a:xfrm>
            <a:prstGeom prst="rect">
              <a:avLst/>
            </a:prstGeom>
            <a:solidFill>
              <a:srgbClr val="331E5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4" name="Graphic 3">
              <a:extLst>
                <a:ext uri="{FF2B5EF4-FFF2-40B4-BE49-F238E27FC236}">
                  <a16:creationId xmlns:a16="http://schemas.microsoft.com/office/drawing/2014/main" id="{E29F90AB-064F-9E15-DDD6-C55E968035D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8568" y="3272148"/>
              <a:ext cx="1909890" cy="1909890"/>
            </a:xfrm>
            <a:prstGeom prst="rect">
              <a:avLst/>
            </a:prstGeom>
          </p:spPr>
        </p:pic>
        <p:sp>
          <p:nvSpPr>
            <p:cNvPr id="6" name="TextBox 5">
              <a:extLst>
                <a:ext uri="{FF2B5EF4-FFF2-40B4-BE49-F238E27FC236}">
                  <a16:creationId xmlns:a16="http://schemas.microsoft.com/office/drawing/2014/main" id="{52DA31FB-689C-2797-3B93-09F33E7841DB}"/>
                </a:ext>
              </a:extLst>
            </p:cNvPr>
            <p:cNvSpPr txBox="1"/>
            <p:nvPr/>
          </p:nvSpPr>
          <p:spPr>
            <a:xfrm>
              <a:off x="654908" y="5611145"/>
              <a:ext cx="2397211" cy="369332"/>
            </a:xfrm>
            <a:prstGeom prst="rect">
              <a:avLst/>
            </a:prstGeom>
            <a:noFill/>
          </p:spPr>
          <p:txBody>
            <a:bodyPr wrap="square" rtlCol="0">
              <a:spAutoFit/>
            </a:bodyPr>
            <a:lstStyle/>
            <a:p>
              <a:pPr algn="ctr"/>
              <a:r>
                <a:rPr lang="en-FR" dirty="0">
                  <a:solidFill>
                    <a:schemeClr val="bg1"/>
                  </a:solidFill>
                </a:rPr>
                <a:t>White</a:t>
              </a:r>
            </a:p>
          </p:txBody>
        </p:sp>
      </p:grpSp>
      <p:grpSp>
        <p:nvGrpSpPr>
          <p:cNvPr id="14" name="Group 13">
            <a:extLst>
              <a:ext uri="{FF2B5EF4-FFF2-40B4-BE49-F238E27FC236}">
                <a16:creationId xmlns:a16="http://schemas.microsoft.com/office/drawing/2014/main" id="{24264EF7-01A7-875E-BD47-DD592E64C2D3}"/>
              </a:ext>
            </a:extLst>
          </p:cNvPr>
          <p:cNvGrpSpPr/>
          <p:nvPr/>
        </p:nvGrpSpPr>
        <p:grpSpPr>
          <a:xfrm>
            <a:off x="4734697" y="3532817"/>
            <a:ext cx="2397211" cy="3002499"/>
            <a:chOff x="654908" y="2977978"/>
            <a:chExt cx="2397211" cy="3002499"/>
          </a:xfrm>
        </p:grpSpPr>
        <p:sp>
          <p:nvSpPr>
            <p:cNvPr id="15" name="Rectangle 14">
              <a:extLst>
                <a:ext uri="{FF2B5EF4-FFF2-40B4-BE49-F238E27FC236}">
                  <a16:creationId xmlns:a16="http://schemas.microsoft.com/office/drawing/2014/main" id="{C84B4B67-3F8C-76BC-F706-EBD1FC68B4D2}"/>
                </a:ext>
              </a:extLst>
            </p:cNvPr>
            <p:cNvSpPr/>
            <p:nvPr/>
          </p:nvSpPr>
          <p:spPr>
            <a:xfrm>
              <a:off x="654908" y="2977978"/>
              <a:ext cx="2397211" cy="2498230"/>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16" name="Graphic 15">
              <a:extLst>
                <a:ext uri="{FF2B5EF4-FFF2-40B4-BE49-F238E27FC236}">
                  <a16:creationId xmlns:a16="http://schemas.microsoft.com/office/drawing/2014/main" id="{37CF4D30-6166-E7C7-3A60-6346058174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8568" y="3272148"/>
              <a:ext cx="1909890" cy="1909890"/>
            </a:xfrm>
            <a:prstGeom prst="rect">
              <a:avLst/>
            </a:prstGeom>
          </p:spPr>
        </p:pic>
        <p:sp>
          <p:nvSpPr>
            <p:cNvPr id="17" name="TextBox 16">
              <a:extLst>
                <a:ext uri="{FF2B5EF4-FFF2-40B4-BE49-F238E27FC236}">
                  <a16:creationId xmlns:a16="http://schemas.microsoft.com/office/drawing/2014/main" id="{0C79DE37-BF28-EC07-A68C-C0B5E912E1EB}"/>
                </a:ext>
              </a:extLst>
            </p:cNvPr>
            <p:cNvSpPr txBox="1"/>
            <p:nvPr/>
          </p:nvSpPr>
          <p:spPr>
            <a:xfrm>
              <a:off x="654908" y="5611145"/>
              <a:ext cx="2397211" cy="369332"/>
            </a:xfrm>
            <a:prstGeom prst="rect">
              <a:avLst/>
            </a:prstGeom>
            <a:noFill/>
          </p:spPr>
          <p:txBody>
            <a:bodyPr wrap="square" rtlCol="0">
              <a:spAutoFit/>
            </a:bodyPr>
            <a:lstStyle/>
            <a:p>
              <a:pPr algn="ctr"/>
              <a:r>
                <a:rPr lang="en-FR" dirty="0">
                  <a:solidFill>
                    <a:schemeClr val="bg1"/>
                  </a:solidFill>
                </a:rPr>
                <a:t>Violet #</a:t>
              </a:r>
              <a:r>
                <a:rPr lang="en-GB" dirty="0">
                  <a:solidFill>
                    <a:schemeClr val="bg1"/>
                  </a:solidFill>
                </a:rPr>
                <a:t>331e57</a:t>
              </a:r>
              <a:endParaRPr lang="en-FR" dirty="0">
                <a:solidFill>
                  <a:schemeClr val="bg1"/>
                </a:solidFill>
              </a:endParaRPr>
            </a:p>
          </p:txBody>
        </p:sp>
      </p:grpSp>
      <p:grpSp>
        <p:nvGrpSpPr>
          <p:cNvPr id="18" name="Group 17">
            <a:extLst>
              <a:ext uri="{FF2B5EF4-FFF2-40B4-BE49-F238E27FC236}">
                <a16:creationId xmlns:a16="http://schemas.microsoft.com/office/drawing/2014/main" id="{9F0CC5D1-38FE-BE85-CB2F-2694CD28664E}"/>
              </a:ext>
            </a:extLst>
          </p:cNvPr>
          <p:cNvGrpSpPr/>
          <p:nvPr/>
        </p:nvGrpSpPr>
        <p:grpSpPr>
          <a:xfrm>
            <a:off x="8631194" y="3532817"/>
            <a:ext cx="2397211" cy="3002499"/>
            <a:chOff x="654908" y="2977978"/>
            <a:chExt cx="2397211" cy="3002499"/>
          </a:xfrm>
        </p:grpSpPr>
        <p:sp>
          <p:nvSpPr>
            <p:cNvPr id="19" name="Rectangle 18">
              <a:extLst>
                <a:ext uri="{FF2B5EF4-FFF2-40B4-BE49-F238E27FC236}">
                  <a16:creationId xmlns:a16="http://schemas.microsoft.com/office/drawing/2014/main" id="{8FFFBAC0-FB52-FA35-E578-0405D54CA182}"/>
                </a:ext>
              </a:extLst>
            </p:cNvPr>
            <p:cNvSpPr/>
            <p:nvPr/>
          </p:nvSpPr>
          <p:spPr>
            <a:xfrm>
              <a:off x="654908" y="2977978"/>
              <a:ext cx="2397211" cy="24982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FR"/>
            </a:p>
          </p:txBody>
        </p:sp>
        <p:pic>
          <p:nvPicPr>
            <p:cNvPr id="20" name="Graphic 19">
              <a:extLst>
                <a:ext uri="{FF2B5EF4-FFF2-40B4-BE49-F238E27FC236}">
                  <a16:creationId xmlns:a16="http://schemas.microsoft.com/office/drawing/2014/main" id="{69B4ED87-27EF-4612-729E-394C19D4EAB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8568" y="3272148"/>
              <a:ext cx="1909890" cy="1909890"/>
            </a:xfrm>
            <a:prstGeom prst="rect">
              <a:avLst/>
            </a:prstGeom>
          </p:spPr>
        </p:pic>
        <p:sp>
          <p:nvSpPr>
            <p:cNvPr id="21" name="TextBox 20">
              <a:extLst>
                <a:ext uri="{FF2B5EF4-FFF2-40B4-BE49-F238E27FC236}">
                  <a16:creationId xmlns:a16="http://schemas.microsoft.com/office/drawing/2014/main" id="{152113D6-5723-A37C-EA3B-3A4AA5E1CA7F}"/>
                </a:ext>
              </a:extLst>
            </p:cNvPr>
            <p:cNvSpPr txBox="1"/>
            <p:nvPr/>
          </p:nvSpPr>
          <p:spPr>
            <a:xfrm>
              <a:off x="654908" y="5611145"/>
              <a:ext cx="2397211" cy="369332"/>
            </a:xfrm>
            <a:prstGeom prst="rect">
              <a:avLst/>
            </a:prstGeom>
            <a:noFill/>
          </p:spPr>
          <p:txBody>
            <a:bodyPr wrap="square" rtlCol="0">
              <a:spAutoFit/>
            </a:bodyPr>
            <a:lstStyle/>
            <a:p>
              <a:pPr algn="ctr"/>
              <a:r>
                <a:rPr lang="en-FR" dirty="0">
                  <a:solidFill>
                    <a:schemeClr val="bg1"/>
                  </a:solidFill>
                </a:rPr>
                <a:t>Black</a:t>
              </a:r>
            </a:p>
          </p:txBody>
        </p:sp>
      </p:grpSp>
      <p:sp>
        <p:nvSpPr>
          <p:cNvPr id="5" name="TextBox 4">
            <a:extLst>
              <a:ext uri="{FF2B5EF4-FFF2-40B4-BE49-F238E27FC236}">
                <a16:creationId xmlns:a16="http://schemas.microsoft.com/office/drawing/2014/main" id="{A558B84C-2259-CAD8-4E24-3E726997A21A}"/>
              </a:ext>
            </a:extLst>
          </p:cNvPr>
          <p:cNvSpPr txBox="1"/>
          <p:nvPr/>
        </p:nvSpPr>
        <p:spPr>
          <a:xfrm>
            <a:off x="1490471" y="3125904"/>
            <a:ext cx="869020" cy="369332"/>
          </a:xfrm>
          <a:prstGeom prst="rect">
            <a:avLst/>
          </a:prstGeom>
          <a:noFill/>
        </p:spPr>
        <p:txBody>
          <a:bodyPr wrap="none" rtlCol="0">
            <a:spAutoFit/>
          </a:bodyPr>
          <a:lstStyle/>
          <a:p>
            <a:r>
              <a:rPr lang="en-FR" dirty="0">
                <a:solidFill>
                  <a:srgbClr val="331E57"/>
                </a:solidFill>
              </a:rPr>
              <a:t>Default</a:t>
            </a:r>
          </a:p>
        </p:txBody>
      </p:sp>
    </p:spTree>
    <p:extLst>
      <p:ext uri="{BB962C8B-B14F-4D97-AF65-F5344CB8AC3E}">
        <p14:creationId xmlns:p14="http://schemas.microsoft.com/office/powerpoint/2010/main" val="1177629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D26D5-5FB1-2287-0B01-3631D8BC6172}"/>
              </a:ext>
            </a:extLst>
          </p:cNvPr>
          <p:cNvSpPr>
            <a:spLocks noGrp="1"/>
          </p:cNvSpPr>
          <p:nvPr>
            <p:ph type="title"/>
          </p:nvPr>
        </p:nvSpPr>
        <p:spPr/>
        <p:txBody>
          <a:bodyPr/>
          <a:lstStyle/>
          <a:p>
            <a:r>
              <a:rPr lang="en-GB" b="1" dirty="0"/>
              <a:t>Minimum size</a:t>
            </a:r>
            <a:endParaRPr lang="en-FR" dirty="0"/>
          </a:p>
        </p:txBody>
      </p:sp>
      <p:pic>
        <p:nvPicPr>
          <p:cNvPr id="4" name="Graphic 3">
            <a:extLst>
              <a:ext uri="{FF2B5EF4-FFF2-40B4-BE49-F238E27FC236}">
                <a16:creationId xmlns:a16="http://schemas.microsoft.com/office/drawing/2014/main" id="{A4F7CAB0-FF4C-9375-B9AA-A63BBCE8F4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38200" y="2984165"/>
            <a:ext cx="1917141" cy="1917141"/>
          </a:xfrm>
          <a:prstGeom prst="rect">
            <a:avLst/>
          </a:prstGeom>
        </p:spPr>
      </p:pic>
      <p:cxnSp>
        <p:nvCxnSpPr>
          <p:cNvPr id="6" name="Straight Arrow Connector 5">
            <a:extLst>
              <a:ext uri="{FF2B5EF4-FFF2-40B4-BE49-F238E27FC236}">
                <a16:creationId xmlns:a16="http://schemas.microsoft.com/office/drawing/2014/main" id="{F4FE20CD-BEF9-9265-CB62-926299887C96}"/>
              </a:ext>
            </a:extLst>
          </p:cNvPr>
          <p:cNvCxnSpPr/>
          <p:nvPr/>
        </p:nvCxnSpPr>
        <p:spPr>
          <a:xfrm>
            <a:off x="790616" y="2747693"/>
            <a:ext cx="1964725" cy="0"/>
          </a:xfrm>
          <a:prstGeom prst="straightConnector1">
            <a:avLst/>
          </a:prstGeom>
          <a:ln w="38100">
            <a:solidFill>
              <a:srgbClr val="331E5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5D4FB991-4BB5-8B10-9D93-EFD0F01EEB7A}"/>
              </a:ext>
            </a:extLst>
          </p:cNvPr>
          <p:cNvSpPr txBox="1"/>
          <p:nvPr/>
        </p:nvSpPr>
        <p:spPr>
          <a:xfrm>
            <a:off x="775269" y="2294544"/>
            <a:ext cx="2018822" cy="369332"/>
          </a:xfrm>
          <a:prstGeom prst="rect">
            <a:avLst/>
          </a:prstGeom>
          <a:noFill/>
        </p:spPr>
        <p:txBody>
          <a:bodyPr wrap="none" rtlCol="0">
            <a:spAutoFit/>
          </a:bodyPr>
          <a:lstStyle/>
          <a:p>
            <a:pPr algn="ctr"/>
            <a:r>
              <a:rPr lang="en-FR" dirty="0">
                <a:solidFill>
                  <a:srgbClr val="331E57"/>
                </a:solidFill>
              </a:rPr>
              <a:t>16 pixels or 5.5 mm</a:t>
            </a:r>
          </a:p>
        </p:txBody>
      </p:sp>
      <p:pic>
        <p:nvPicPr>
          <p:cNvPr id="8" name="Graphic 7">
            <a:extLst>
              <a:ext uri="{FF2B5EF4-FFF2-40B4-BE49-F238E27FC236}">
                <a16:creationId xmlns:a16="http://schemas.microsoft.com/office/drawing/2014/main" id="{0459D88A-B4FD-66BB-2922-2FC1F0A326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44215" y="2984155"/>
            <a:ext cx="7009585" cy="1917151"/>
          </a:xfrm>
          <a:prstGeom prst="rect">
            <a:avLst/>
          </a:prstGeom>
        </p:spPr>
      </p:pic>
      <p:cxnSp>
        <p:nvCxnSpPr>
          <p:cNvPr id="9" name="Straight Arrow Connector 8">
            <a:extLst>
              <a:ext uri="{FF2B5EF4-FFF2-40B4-BE49-F238E27FC236}">
                <a16:creationId xmlns:a16="http://schemas.microsoft.com/office/drawing/2014/main" id="{16195F2D-D3D5-6C20-EDDE-B2FE98AF1F0D}"/>
              </a:ext>
            </a:extLst>
          </p:cNvPr>
          <p:cNvCxnSpPr>
            <a:cxnSpLocks/>
          </p:cNvCxnSpPr>
          <p:nvPr/>
        </p:nvCxnSpPr>
        <p:spPr>
          <a:xfrm>
            <a:off x="4344215" y="2747693"/>
            <a:ext cx="7072515" cy="0"/>
          </a:xfrm>
          <a:prstGeom prst="straightConnector1">
            <a:avLst/>
          </a:prstGeom>
          <a:ln w="38100">
            <a:solidFill>
              <a:srgbClr val="331E5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FE15CF2-777B-942E-7F5C-8B347C80BF2B}"/>
              </a:ext>
            </a:extLst>
          </p:cNvPr>
          <p:cNvSpPr txBox="1"/>
          <p:nvPr/>
        </p:nvSpPr>
        <p:spPr>
          <a:xfrm>
            <a:off x="4344215" y="2294544"/>
            <a:ext cx="7009585" cy="369332"/>
          </a:xfrm>
          <a:prstGeom prst="rect">
            <a:avLst/>
          </a:prstGeom>
          <a:noFill/>
        </p:spPr>
        <p:txBody>
          <a:bodyPr wrap="square" rtlCol="0">
            <a:spAutoFit/>
          </a:bodyPr>
          <a:lstStyle/>
          <a:p>
            <a:pPr algn="ctr"/>
            <a:r>
              <a:rPr lang="en-FR" dirty="0">
                <a:solidFill>
                  <a:srgbClr val="331E57"/>
                </a:solidFill>
              </a:rPr>
              <a:t>72 pixels or 25.5 mm</a:t>
            </a:r>
          </a:p>
        </p:txBody>
      </p:sp>
      <p:cxnSp>
        <p:nvCxnSpPr>
          <p:cNvPr id="14" name="Straight Arrow Connector 13">
            <a:extLst>
              <a:ext uri="{FF2B5EF4-FFF2-40B4-BE49-F238E27FC236}">
                <a16:creationId xmlns:a16="http://schemas.microsoft.com/office/drawing/2014/main" id="{CD386639-9812-F09F-BAF3-9459B6F24A48}"/>
              </a:ext>
            </a:extLst>
          </p:cNvPr>
          <p:cNvCxnSpPr>
            <a:cxnSpLocks/>
          </p:cNvCxnSpPr>
          <p:nvPr/>
        </p:nvCxnSpPr>
        <p:spPr>
          <a:xfrm flipV="1">
            <a:off x="3395269" y="3034991"/>
            <a:ext cx="0" cy="1917151"/>
          </a:xfrm>
          <a:prstGeom prst="straightConnector1">
            <a:avLst/>
          </a:prstGeom>
          <a:ln w="38100">
            <a:solidFill>
              <a:srgbClr val="331E5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3AC8F13-C96F-5395-393F-49EDB8360D80}"/>
              </a:ext>
            </a:extLst>
          </p:cNvPr>
          <p:cNvSpPr txBox="1"/>
          <p:nvPr/>
        </p:nvSpPr>
        <p:spPr>
          <a:xfrm rot="5400000">
            <a:off x="2748697" y="3808900"/>
            <a:ext cx="2018822" cy="369332"/>
          </a:xfrm>
          <a:prstGeom prst="rect">
            <a:avLst/>
          </a:prstGeom>
          <a:noFill/>
        </p:spPr>
        <p:txBody>
          <a:bodyPr wrap="none" rtlCol="0">
            <a:spAutoFit/>
          </a:bodyPr>
          <a:lstStyle/>
          <a:p>
            <a:pPr algn="ctr"/>
            <a:r>
              <a:rPr lang="en-FR" dirty="0">
                <a:solidFill>
                  <a:srgbClr val="331E57"/>
                </a:solidFill>
              </a:rPr>
              <a:t>16 pixels or 5.5 mm</a:t>
            </a:r>
          </a:p>
        </p:txBody>
      </p:sp>
    </p:spTree>
    <p:extLst>
      <p:ext uri="{BB962C8B-B14F-4D97-AF65-F5344CB8AC3E}">
        <p14:creationId xmlns:p14="http://schemas.microsoft.com/office/powerpoint/2010/main" val="3346721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TotalTime>
  <Words>345</Words>
  <Application>Microsoft Macintosh PowerPoint</Application>
  <PresentationFormat>Widescreen</PresentationFormat>
  <Paragraphs>46</Paragraphs>
  <Slides>12</Slides>
  <Notes>0</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Wingdings</vt:lpstr>
      <vt:lpstr>Office Theme</vt:lpstr>
      <vt:lpstr>1_Office Theme</vt:lpstr>
      <vt:lpstr>Logo guidelines</vt:lpstr>
      <vt:lpstr>You’re welcome</vt:lpstr>
      <vt:lpstr>Requirements</vt:lpstr>
      <vt:lpstr>Requirements</vt:lpstr>
      <vt:lpstr>Requirements</vt:lpstr>
      <vt:lpstr>By default</vt:lpstr>
      <vt:lpstr>Logos</vt:lpstr>
      <vt:lpstr>Logo colors</vt:lpstr>
      <vt:lpstr>Minimum size</vt:lpstr>
      <vt:lpstr>Things to avoid</vt:lpstr>
      <vt:lpstr>More things to avoid</vt:lpstr>
      <vt:lpstr>Have fun using our logo </vt:lpstr>
    </vt:vector>
  </TitlesOfParts>
  <Manager/>
  <Company>Altoviz</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Altoviz logo usage guidance</dc:title>
  <dc:subject/>
  <dc:creator>Alex Danvy</dc:creator>
  <cp:keywords>Altoviz;Marketing;Brand</cp:keywords>
  <dc:description/>
  <cp:lastModifiedBy>Alex Danvy</cp:lastModifiedBy>
  <cp:revision>1</cp:revision>
  <dcterms:created xsi:type="dcterms:W3CDTF">2022-07-09T23:15:42Z</dcterms:created>
  <dcterms:modified xsi:type="dcterms:W3CDTF">2025-01-10T01:49:59Z</dcterms:modified>
  <cp:category>Brand</cp:category>
</cp:coreProperties>
</file>